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A15AB8-54A4-405A-B197-F20F22D9B45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856B7C-7B60-4DC3-8975-503280B5E5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NEW POSITION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ENGINEERING/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COMPUTER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0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smtClean="0"/>
              <a:t>CURRENT FACULTY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JEFF </a:t>
            </a:r>
            <a:r>
              <a:rPr lang="en-US" sz="2800" dirty="0" err="1" smtClean="0"/>
              <a:t>McCAULEY</a:t>
            </a:r>
            <a:r>
              <a:rPr lang="en-US" sz="2800" dirty="0" smtClean="0"/>
              <a:t> – RETIRING</a:t>
            </a:r>
          </a:p>
          <a:p>
            <a:endParaRPr lang="en-US" sz="2800" dirty="0"/>
          </a:p>
          <a:p>
            <a:r>
              <a:rPr lang="en-US" sz="2800" dirty="0" smtClean="0"/>
              <a:t>JANET ASH – RETIRING</a:t>
            </a:r>
          </a:p>
          <a:p>
            <a:endParaRPr lang="en-US" sz="2800" dirty="0"/>
          </a:p>
          <a:p>
            <a:r>
              <a:rPr lang="en-US" sz="2800" dirty="0" smtClean="0"/>
              <a:t>JAE SUK – TENURED</a:t>
            </a:r>
          </a:p>
          <a:p>
            <a:endParaRPr lang="en-US" sz="2800" dirty="0"/>
          </a:p>
          <a:p>
            <a:r>
              <a:rPr lang="en-US" sz="2800" dirty="0" smtClean="0"/>
              <a:t>PHILLIP ANDRIST – TENURED-TRACK (STARTING SECOND YEAR)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0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STUDENT POPULATION</a:t>
            </a:r>
          </a:p>
          <a:p>
            <a:endParaRPr lang="en-US" sz="2800" b="1" dirty="0"/>
          </a:p>
          <a:p>
            <a:r>
              <a:rPr lang="en-US" sz="2800" b="1" dirty="0" smtClean="0"/>
              <a:t>10-20% - RUNNING START</a:t>
            </a:r>
          </a:p>
          <a:p>
            <a:endParaRPr lang="en-US" sz="2800" b="1" dirty="0"/>
          </a:p>
          <a:p>
            <a:r>
              <a:rPr lang="en-US" sz="2800" b="1" dirty="0" smtClean="0"/>
              <a:t>50% - INTERNATIONAL STUDENTS</a:t>
            </a:r>
          </a:p>
          <a:p>
            <a:endParaRPr lang="en-US" sz="2800" b="1" dirty="0"/>
          </a:p>
          <a:p>
            <a:r>
              <a:rPr lang="en-US" sz="2800" b="1" dirty="0" smtClean="0"/>
              <a:t>30 -40% - LOCAL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095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0"/>
            <a:ext cx="8153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TYPICAL LOAD</a:t>
            </a:r>
          </a:p>
          <a:p>
            <a:endParaRPr lang="en-US" sz="2800" dirty="0"/>
          </a:p>
          <a:p>
            <a:r>
              <a:rPr lang="en-US" sz="2800" dirty="0" smtClean="0"/>
              <a:t>JEFF – 15 – 20 CREDITS</a:t>
            </a:r>
          </a:p>
          <a:p>
            <a:endParaRPr lang="en-US" sz="2800" dirty="0"/>
          </a:p>
          <a:p>
            <a:r>
              <a:rPr lang="en-US" sz="2800" dirty="0" smtClean="0"/>
              <a:t>JANET – 15- 20 CREDITS</a:t>
            </a:r>
          </a:p>
          <a:p>
            <a:endParaRPr lang="en-US" sz="2800" dirty="0"/>
          </a:p>
          <a:p>
            <a:r>
              <a:rPr lang="en-US" sz="2800" dirty="0" smtClean="0"/>
              <a:t>JAE – 15 – 20 CREDITS</a:t>
            </a:r>
          </a:p>
          <a:p>
            <a:endParaRPr lang="en-US" sz="2800" dirty="0" smtClean="0"/>
          </a:p>
          <a:p>
            <a:r>
              <a:rPr lang="en-US" sz="2800" dirty="0" smtClean="0"/>
              <a:t>PHILLIP – 15 – 20 CREDITS</a:t>
            </a:r>
          </a:p>
          <a:p>
            <a:endParaRPr lang="en-US" sz="2800" dirty="0"/>
          </a:p>
          <a:p>
            <a:r>
              <a:rPr lang="en-US" sz="2800" dirty="0" smtClean="0"/>
              <a:t>*TWO ADJUNCTS – 19 CREDITS</a:t>
            </a:r>
          </a:p>
          <a:p>
            <a:endParaRPr lang="en-US" sz="2800" dirty="0"/>
          </a:p>
          <a:p>
            <a:r>
              <a:rPr lang="en-US" sz="2800" dirty="0" smtClean="0"/>
              <a:t>* VERY HARD TO GET ADJUNCTS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561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CLASS COUNTS</a:t>
            </a:r>
          </a:p>
          <a:p>
            <a:endParaRPr lang="en-US" b="1" dirty="0"/>
          </a:p>
          <a:p>
            <a:r>
              <a:rPr lang="en-US" b="1" dirty="0" smtClean="0"/>
              <a:t>SUMMER 2014 – 103</a:t>
            </a:r>
          </a:p>
          <a:p>
            <a:r>
              <a:rPr lang="en-US" b="1" dirty="0" smtClean="0"/>
              <a:t>SUMMER 2015 – 97</a:t>
            </a:r>
          </a:p>
          <a:p>
            <a:endParaRPr lang="en-US" b="1" dirty="0"/>
          </a:p>
          <a:p>
            <a:r>
              <a:rPr lang="en-US" b="1" dirty="0" smtClean="0"/>
              <a:t>FALL 2014 – 431</a:t>
            </a:r>
          </a:p>
          <a:p>
            <a:r>
              <a:rPr lang="en-US" b="1" dirty="0" smtClean="0"/>
              <a:t>FALL 2015 – 504</a:t>
            </a:r>
          </a:p>
          <a:p>
            <a:endParaRPr lang="en-US" b="1" dirty="0"/>
          </a:p>
          <a:p>
            <a:r>
              <a:rPr lang="en-US" b="1" dirty="0" smtClean="0"/>
              <a:t>WINTER 2014 – 435</a:t>
            </a:r>
          </a:p>
          <a:p>
            <a:r>
              <a:rPr lang="en-US" b="1" dirty="0" smtClean="0"/>
              <a:t>WINTER 2015 – 506</a:t>
            </a:r>
          </a:p>
          <a:p>
            <a:r>
              <a:rPr lang="en-US" b="1" dirty="0" smtClean="0"/>
              <a:t>WINTER 2016 – 410 (SO FAR)</a:t>
            </a:r>
          </a:p>
          <a:p>
            <a:r>
              <a:rPr lang="en-US" b="1" dirty="0" smtClean="0"/>
              <a:t>IN ADDITION FOR WINTER 2016, THE DEPARTMENT NEEDS 5 ADDITONAL CLASSES WORTH 19 CREDITS. NO INSTRUCTOR ARE AVAILABLE YET.</a:t>
            </a:r>
          </a:p>
          <a:p>
            <a:endParaRPr lang="en-US" b="1" dirty="0"/>
          </a:p>
          <a:p>
            <a:r>
              <a:rPr lang="en-US" b="1" dirty="0" smtClean="0"/>
              <a:t>SPRING 2014 – 452</a:t>
            </a:r>
          </a:p>
          <a:p>
            <a:r>
              <a:rPr lang="en-US" b="1" dirty="0" smtClean="0"/>
              <a:t>SPRING 2015 – 539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987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sz="3600" b="1" dirty="0" smtClean="0"/>
              <a:t>THANK YOU!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1065195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149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ENGINEERING/ COMPUTER SCIENCE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Green River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COMPUTER SCIENCE</dc:title>
  <dc:creator>George Comollo</dc:creator>
  <cp:lastModifiedBy>profile</cp:lastModifiedBy>
  <cp:revision>9</cp:revision>
  <cp:lastPrinted>2015-11-18T20:28:39Z</cp:lastPrinted>
  <dcterms:created xsi:type="dcterms:W3CDTF">2015-11-18T18:44:27Z</dcterms:created>
  <dcterms:modified xsi:type="dcterms:W3CDTF">2015-11-20T19:28:48Z</dcterms:modified>
</cp:coreProperties>
</file>