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4" r:id="rId1"/>
  </p:sldMasterIdLst>
  <p:sldIdLst>
    <p:sldId id="256" r:id="rId2"/>
    <p:sldId id="272" r:id="rId3"/>
    <p:sldId id="275" r:id="rId4"/>
    <p:sldId id="267" r:id="rId5"/>
    <p:sldId id="276" r:id="rId6"/>
    <p:sldId id="266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6" autoAdjust="0"/>
    <p:restoredTop sz="94660"/>
  </p:normalViewPr>
  <p:slideViewPr>
    <p:cSldViewPr snapToObjects="1">
      <p:cViewPr varScale="1">
        <p:scale>
          <a:sx n="73" d="100"/>
          <a:sy n="73" d="100"/>
        </p:scale>
        <p:origin x="-3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>
                <a:solidFill>
                  <a:schemeClr val="tx2"/>
                </a:solidFill>
              </a:rPr>
              <a:t>Students of Color</a:t>
            </a:r>
          </a:p>
          <a:p>
            <a:pPr>
              <a:defRPr/>
            </a:pPr>
            <a:r>
              <a:rPr lang="en-US" dirty="0">
                <a:solidFill>
                  <a:schemeClr val="tx2"/>
                </a:solidFill>
              </a:rPr>
              <a:t>By School District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Students of Color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Auburn</c:v>
                </c:pt>
                <c:pt idx="1">
                  <c:v>Renton</c:v>
                </c:pt>
                <c:pt idx="2">
                  <c:v>Kent</c:v>
                </c:pt>
                <c:pt idx="3">
                  <c:v>Enumclaw</c:v>
                </c:pt>
                <c:pt idx="4">
                  <c:v>Tahoma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50</c:v>
                </c:pt>
                <c:pt idx="1">
                  <c:v>70</c:v>
                </c:pt>
                <c:pt idx="2">
                  <c:v>60</c:v>
                </c:pt>
                <c:pt idx="3">
                  <c:v>25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E83F2-33B1-4833-9C4F-19D65E793FC8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41C7F8-17F4-4539-B51A-D455F75EF7DC}">
      <dgm:prSet phldrT="[Text]"/>
      <dgm:spPr/>
      <dgm:t>
        <a:bodyPr/>
        <a:lstStyle/>
        <a:p>
          <a:r>
            <a:rPr lang="en-US" dirty="0" smtClean="0"/>
            <a:t>Linguistic Diversity</a:t>
          </a:r>
          <a:endParaRPr lang="en-US" dirty="0"/>
        </a:p>
      </dgm:t>
    </dgm:pt>
    <dgm:pt modelId="{8A67B1AC-54A7-49A6-96B2-2855C9843664}" type="parTrans" cxnId="{016562BE-8ABA-4D82-8D3D-75C936B85999}">
      <dgm:prSet/>
      <dgm:spPr/>
      <dgm:t>
        <a:bodyPr/>
        <a:lstStyle/>
        <a:p>
          <a:endParaRPr lang="en-US"/>
        </a:p>
      </dgm:t>
    </dgm:pt>
    <dgm:pt modelId="{1A69EF9C-364F-472C-9D3C-6B65DF8D9D5F}" type="sibTrans" cxnId="{016562BE-8ABA-4D82-8D3D-75C936B85999}">
      <dgm:prSet/>
      <dgm:spPr/>
      <dgm:t>
        <a:bodyPr/>
        <a:lstStyle/>
        <a:p>
          <a:endParaRPr lang="en-US"/>
        </a:p>
      </dgm:t>
    </dgm:pt>
    <dgm:pt modelId="{259CA9F2-1E26-44F6-BE2B-18C4E822E670}">
      <dgm:prSet phldrT="[Text]"/>
      <dgm:spPr/>
      <dgm:t>
        <a:bodyPr/>
        <a:lstStyle/>
        <a:p>
          <a:r>
            <a:rPr lang="en-US" dirty="0" smtClean="0"/>
            <a:t>Multimodality—Millennials! </a:t>
          </a:r>
          <a:endParaRPr lang="en-US" dirty="0"/>
        </a:p>
      </dgm:t>
    </dgm:pt>
    <dgm:pt modelId="{C41B38A0-832A-4378-9E7D-70D8933A811E}" type="parTrans" cxnId="{D356D83B-B518-4702-847A-9944E9FE2AF5}">
      <dgm:prSet/>
      <dgm:spPr/>
      <dgm:t>
        <a:bodyPr/>
        <a:lstStyle/>
        <a:p>
          <a:endParaRPr lang="en-US"/>
        </a:p>
      </dgm:t>
    </dgm:pt>
    <dgm:pt modelId="{DB0EB325-1796-44AF-919F-73F919ACBB4F}" type="sibTrans" cxnId="{D356D83B-B518-4702-847A-9944E9FE2AF5}">
      <dgm:prSet/>
      <dgm:spPr/>
      <dgm:t>
        <a:bodyPr/>
        <a:lstStyle/>
        <a:p>
          <a:endParaRPr lang="en-US"/>
        </a:p>
      </dgm:t>
    </dgm:pt>
    <dgm:pt modelId="{D2B69285-52DD-4057-AE3F-BC5701DF7C8D}">
      <dgm:prSet phldrT="[Text]"/>
      <dgm:spPr/>
      <dgm:t>
        <a:bodyPr/>
        <a:lstStyle/>
        <a:p>
          <a:r>
            <a:rPr lang="en-US" dirty="0" smtClean="0"/>
            <a:t>Multicultural Competency</a:t>
          </a:r>
          <a:endParaRPr lang="en-US" dirty="0"/>
        </a:p>
      </dgm:t>
    </dgm:pt>
    <dgm:pt modelId="{B75B7017-0D39-41E9-9E99-3269E6AF590A}" type="parTrans" cxnId="{B2EE42C3-3A9E-4519-8973-A149A4538A29}">
      <dgm:prSet/>
      <dgm:spPr/>
      <dgm:t>
        <a:bodyPr/>
        <a:lstStyle/>
        <a:p>
          <a:endParaRPr lang="en-US"/>
        </a:p>
      </dgm:t>
    </dgm:pt>
    <dgm:pt modelId="{1F29FA16-6DEC-4467-8678-D0BBDA5298AB}" type="sibTrans" cxnId="{B2EE42C3-3A9E-4519-8973-A149A4538A29}">
      <dgm:prSet/>
      <dgm:spPr/>
      <dgm:t>
        <a:bodyPr/>
        <a:lstStyle/>
        <a:p>
          <a:endParaRPr lang="en-US"/>
        </a:p>
      </dgm:t>
    </dgm:pt>
    <dgm:pt modelId="{971FC6B5-46DE-4882-9980-A19755019D72}">
      <dgm:prSet/>
      <dgm:spPr/>
      <dgm:t>
        <a:bodyPr/>
        <a:lstStyle/>
        <a:p>
          <a:r>
            <a:rPr lang="en-US" dirty="0" smtClean="0"/>
            <a:t>Poverty &amp; Health</a:t>
          </a:r>
          <a:endParaRPr lang="en-US" dirty="0"/>
        </a:p>
      </dgm:t>
    </dgm:pt>
    <dgm:pt modelId="{BBDC54FC-DC55-4A4A-A5C2-6E9797909FF4}" type="parTrans" cxnId="{6D601CDB-AA27-4A44-9359-8E6326A722AD}">
      <dgm:prSet/>
      <dgm:spPr/>
      <dgm:t>
        <a:bodyPr/>
        <a:lstStyle/>
        <a:p>
          <a:endParaRPr lang="en-US"/>
        </a:p>
      </dgm:t>
    </dgm:pt>
    <dgm:pt modelId="{211BBD73-463B-405D-8F35-5005B4D66302}" type="sibTrans" cxnId="{6D601CDB-AA27-4A44-9359-8E6326A722AD}">
      <dgm:prSet/>
      <dgm:spPr/>
      <dgm:t>
        <a:bodyPr/>
        <a:lstStyle/>
        <a:p>
          <a:endParaRPr lang="en-US"/>
        </a:p>
      </dgm:t>
    </dgm:pt>
    <dgm:pt modelId="{97BDDFA7-0933-46A7-A303-AAE964525FCF}" type="pres">
      <dgm:prSet presAssocID="{FF4E83F2-33B1-4833-9C4F-19D65E793FC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24E9E4-5C5B-4E24-BCEE-63DB27A3A618}" type="pres">
      <dgm:prSet presAssocID="{971FC6B5-46DE-4882-9980-A19755019D72}" presName="boxAndChildren" presStyleCnt="0"/>
      <dgm:spPr/>
    </dgm:pt>
    <dgm:pt modelId="{3D656A92-14DA-4B34-9550-36B9BBD0A7B6}" type="pres">
      <dgm:prSet presAssocID="{971FC6B5-46DE-4882-9980-A19755019D72}" presName="parentTextBox" presStyleLbl="node1" presStyleIdx="0" presStyleCnt="4"/>
      <dgm:spPr/>
      <dgm:t>
        <a:bodyPr/>
        <a:lstStyle/>
        <a:p>
          <a:endParaRPr lang="en-US"/>
        </a:p>
      </dgm:t>
    </dgm:pt>
    <dgm:pt modelId="{07878EF0-E2DE-4632-A99B-52D75757570C}" type="pres">
      <dgm:prSet presAssocID="{1F29FA16-6DEC-4467-8678-D0BBDA5298AB}" presName="sp" presStyleCnt="0"/>
      <dgm:spPr/>
    </dgm:pt>
    <dgm:pt modelId="{03FC1C5A-41E0-4237-ABD0-0F1FDF701100}" type="pres">
      <dgm:prSet presAssocID="{D2B69285-52DD-4057-AE3F-BC5701DF7C8D}" presName="arrowAndChildren" presStyleCnt="0"/>
      <dgm:spPr/>
    </dgm:pt>
    <dgm:pt modelId="{74DE1791-AF0C-420A-A75A-A2601A1B156B}" type="pres">
      <dgm:prSet presAssocID="{D2B69285-52DD-4057-AE3F-BC5701DF7C8D}" presName="parentTextArrow" presStyleLbl="node1" presStyleIdx="1" presStyleCnt="4"/>
      <dgm:spPr/>
      <dgm:t>
        <a:bodyPr/>
        <a:lstStyle/>
        <a:p>
          <a:endParaRPr lang="en-US"/>
        </a:p>
      </dgm:t>
    </dgm:pt>
    <dgm:pt modelId="{2CD05741-4CCF-4CD6-96A7-D89D6D2B4B94}" type="pres">
      <dgm:prSet presAssocID="{DB0EB325-1796-44AF-919F-73F919ACBB4F}" presName="sp" presStyleCnt="0"/>
      <dgm:spPr/>
    </dgm:pt>
    <dgm:pt modelId="{2FE6B203-B821-48FA-BD9B-E9086F2DF606}" type="pres">
      <dgm:prSet presAssocID="{259CA9F2-1E26-44F6-BE2B-18C4E822E670}" presName="arrowAndChildren" presStyleCnt="0"/>
      <dgm:spPr/>
    </dgm:pt>
    <dgm:pt modelId="{95B16C95-4E32-44C0-BB0C-22F3F73C2C2D}" type="pres">
      <dgm:prSet presAssocID="{259CA9F2-1E26-44F6-BE2B-18C4E822E670}" presName="parentTextArrow" presStyleLbl="node1" presStyleIdx="2" presStyleCnt="4"/>
      <dgm:spPr/>
      <dgm:t>
        <a:bodyPr/>
        <a:lstStyle/>
        <a:p>
          <a:endParaRPr lang="en-US"/>
        </a:p>
      </dgm:t>
    </dgm:pt>
    <dgm:pt modelId="{3D5E652B-0186-4DCF-B8F5-535A0F20C88C}" type="pres">
      <dgm:prSet presAssocID="{1A69EF9C-364F-472C-9D3C-6B65DF8D9D5F}" presName="sp" presStyleCnt="0"/>
      <dgm:spPr/>
    </dgm:pt>
    <dgm:pt modelId="{754ACDF1-0F29-4F89-8A6F-58F61220FD68}" type="pres">
      <dgm:prSet presAssocID="{1F41C7F8-17F4-4539-B51A-D455F75EF7DC}" presName="arrowAndChildren" presStyleCnt="0"/>
      <dgm:spPr/>
    </dgm:pt>
    <dgm:pt modelId="{E49E796B-03CF-41B6-BB92-8FEFE64764F1}" type="pres">
      <dgm:prSet presAssocID="{1F41C7F8-17F4-4539-B51A-D455F75EF7DC}" presName="parentTextArrow" presStyleLbl="node1" presStyleIdx="3" presStyleCnt="4" custLinFactNeighborX="2386" custLinFactNeighborY="-13711"/>
      <dgm:spPr/>
      <dgm:t>
        <a:bodyPr/>
        <a:lstStyle/>
        <a:p>
          <a:endParaRPr lang="en-US"/>
        </a:p>
      </dgm:t>
    </dgm:pt>
  </dgm:ptLst>
  <dgm:cxnLst>
    <dgm:cxn modelId="{016562BE-8ABA-4D82-8D3D-75C936B85999}" srcId="{FF4E83F2-33B1-4833-9C4F-19D65E793FC8}" destId="{1F41C7F8-17F4-4539-B51A-D455F75EF7DC}" srcOrd="0" destOrd="0" parTransId="{8A67B1AC-54A7-49A6-96B2-2855C9843664}" sibTransId="{1A69EF9C-364F-472C-9D3C-6B65DF8D9D5F}"/>
    <dgm:cxn modelId="{D356D83B-B518-4702-847A-9944E9FE2AF5}" srcId="{FF4E83F2-33B1-4833-9C4F-19D65E793FC8}" destId="{259CA9F2-1E26-44F6-BE2B-18C4E822E670}" srcOrd="1" destOrd="0" parTransId="{C41B38A0-832A-4378-9E7D-70D8933A811E}" sibTransId="{DB0EB325-1796-44AF-919F-73F919ACBB4F}"/>
    <dgm:cxn modelId="{3E49CF98-1FF0-4CAE-B92F-01A150FAE48C}" type="presOf" srcId="{971FC6B5-46DE-4882-9980-A19755019D72}" destId="{3D656A92-14DA-4B34-9550-36B9BBD0A7B6}" srcOrd="0" destOrd="0" presId="urn:microsoft.com/office/officeart/2005/8/layout/process4"/>
    <dgm:cxn modelId="{0A13E95B-4563-4454-87BA-12E369D2A732}" type="presOf" srcId="{259CA9F2-1E26-44F6-BE2B-18C4E822E670}" destId="{95B16C95-4E32-44C0-BB0C-22F3F73C2C2D}" srcOrd="0" destOrd="0" presId="urn:microsoft.com/office/officeart/2005/8/layout/process4"/>
    <dgm:cxn modelId="{246D6D4E-DB1A-4350-9083-F95C90ACA8E1}" type="presOf" srcId="{FF4E83F2-33B1-4833-9C4F-19D65E793FC8}" destId="{97BDDFA7-0933-46A7-A303-AAE964525FCF}" srcOrd="0" destOrd="0" presId="urn:microsoft.com/office/officeart/2005/8/layout/process4"/>
    <dgm:cxn modelId="{51B2BA41-2D15-4A43-96AA-FEE29D15339A}" type="presOf" srcId="{1F41C7F8-17F4-4539-B51A-D455F75EF7DC}" destId="{E49E796B-03CF-41B6-BB92-8FEFE64764F1}" srcOrd="0" destOrd="0" presId="urn:microsoft.com/office/officeart/2005/8/layout/process4"/>
    <dgm:cxn modelId="{6D601CDB-AA27-4A44-9359-8E6326A722AD}" srcId="{FF4E83F2-33B1-4833-9C4F-19D65E793FC8}" destId="{971FC6B5-46DE-4882-9980-A19755019D72}" srcOrd="3" destOrd="0" parTransId="{BBDC54FC-DC55-4A4A-A5C2-6E9797909FF4}" sibTransId="{211BBD73-463B-405D-8F35-5005B4D66302}"/>
    <dgm:cxn modelId="{B2EE42C3-3A9E-4519-8973-A149A4538A29}" srcId="{FF4E83F2-33B1-4833-9C4F-19D65E793FC8}" destId="{D2B69285-52DD-4057-AE3F-BC5701DF7C8D}" srcOrd="2" destOrd="0" parTransId="{B75B7017-0D39-41E9-9E99-3269E6AF590A}" sibTransId="{1F29FA16-6DEC-4467-8678-D0BBDA5298AB}"/>
    <dgm:cxn modelId="{BC6311DA-9311-43AE-AFBA-924600A4F265}" type="presOf" srcId="{D2B69285-52DD-4057-AE3F-BC5701DF7C8D}" destId="{74DE1791-AF0C-420A-A75A-A2601A1B156B}" srcOrd="0" destOrd="0" presId="urn:microsoft.com/office/officeart/2005/8/layout/process4"/>
    <dgm:cxn modelId="{9407B323-01B3-4726-BB79-D01787124301}" type="presParOf" srcId="{97BDDFA7-0933-46A7-A303-AAE964525FCF}" destId="{2F24E9E4-5C5B-4E24-BCEE-63DB27A3A618}" srcOrd="0" destOrd="0" presId="urn:microsoft.com/office/officeart/2005/8/layout/process4"/>
    <dgm:cxn modelId="{698C5FF1-C96E-4C6D-8BD5-B3F3DEC4953C}" type="presParOf" srcId="{2F24E9E4-5C5B-4E24-BCEE-63DB27A3A618}" destId="{3D656A92-14DA-4B34-9550-36B9BBD0A7B6}" srcOrd="0" destOrd="0" presId="urn:microsoft.com/office/officeart/2005/8/layout/process4"/>
    <dgm:cxn modelId="{99CC9086-882E-4D4E-9714-53E746347E05}" type="presParOf" srcId="{97BDDFA7-0933-46A7-A303-AAE964525FCF}" destId="{07878EF0-E2DE-4632-A99B-52D75757570C}" srcOrd="1" destOrd="0" presId="urn:microsoft.com/office/officeart/2005/8/layout/process4"/>
    <dgm:cxn modelId="{06FD435C-715E-4A0E-86C1-A221C5C14B1B}" type="presParOf" srcId="{97BDDFA7-0933-46A7-A303-AAE964525FCF}" destId="{03FC1C5A-41E0-4237-ABD0-0F1FDF701100}" srcOrd="2" destOrd="0" presId="urn:microsoft.com/office/officeart/2005/8/layout/process4"/>
    <dgm:cxn modelId="{109F91FD-8F2B-4D45-98EF-C5B790AD863F}" type="presParOf" srcId="{03FC1C5A-41E0-4237-ABD0-0F1FDF701100}" destId="{74DE1791-AF0C-420A-A75A-A2601A1B156B}" srcOrd="0" destOrd="0" presId="urn:microsoft.com/office/officeart/2005/8/layout/process4"/>
    <dgm:cxn modelId="{AACC7EB6-B581-431C-A169-9841B1BAD5A0}" type="presParOf" srcId="{97BDDFA7-0933-46A7-A303-AAE964525FCF}" destId="{2CD05741-4CCF-4CD6-96A7-D89D6D2B4B94}" srcOrd="3" destOrd="0" presId="urn:microsoft.com/office/officeart/2005/8/layout/process4"/>
    <dgm:cxn modelId="{7B8D8B92-096D-4E28-85DB-5BACF7E23E5B}" type="presParOf" srcId="{97BDDFA7-0933-46A7-A303-AAE964525FCF}" destId="{2FE6B203-B821-48FA-BD9B-E9086F2DF606}" srcOrd="4" destOrd="0" presId="urn:microsoft.com/office/officeart/2005/8/layout/process4"/>
    <dgm:cxn modelId="{21614B71-F7F5-497B-9921-AD7EB90ECDB9}" type="presParOf" srcId="{2FE6B203-B821-48FA-BD9B-E9086F2DF606}" destId="{95B16C95-4E32-44C0-BB0C-22F3F73C2C2D}" srcOrd="0" destOrd="0" presId="urn:microsoft.com/office/officeart/2005/8/layout/process4"/>
    <dgm:cxn modelId="{24CCF992-0BD6-4074-A9D9-CE8BCFB16453}" type="presParOf" srcId="{97BDDFA7-0933-46A7-A303-AAE964525FCF}" destId="{3D5E652B-0186-4DCF-B8F5-535A0F20C88C}" srcOrd="5" destOrd="0" presId="urn:microsoft.com/office/officeart/2005/8/layout/process4"/>
    <dgm:cxn modelId="{57393723-A5F2-4E3A-9CD5-1B097343363D}" type="presParOf" srcId="{97BDDFA7-0933-46A7-A303-AAE964525FCF}" destId="{754ACDF1-0F29-4F89-8A6F-58F61220FD68}" srcOrd="6" destOrd="0" presId="urn:microsoft.com/office/officeart/2005/8/layout/process4"/>
    <dgm:cxn modelId="{4A437937-B47F-4E6F-A70B-AD9074831F00}" type="presParOf" srcId="{754ACDF1-0F29-4F89-8A6F-58F61220FD68}" destId="{E49E796B-03CF-41B6-BB92-8FEFE64764F1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EE552C-6EB6-403E-83EF-E59869D6E495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</dgm:pt>
    <dgm:pt modelId="{7679C923-3774-4C94-858D-3C9CD5DDFBCE}">
      <dgm:prSet phldrT="[Text]"/>
      <dgm:spPr/>
      <dgm:t>
        <a:bodyPr/>
        <a:lstStyle/>
        <a:p>
          <a:r>
            <a:rPr lang="en-US" dirty="0" smtClean="0"/>
            <a:t>40 adjuncts</a:t>
          </a:r>
          <a:endParaRPr lang="en-US" dirty="0"/>
        </a:p>
      </dgm:t>
    </dgm:pt>
    <dgm:pt modelId="{866DB2D1-3563-4B30-86CE-F985A7AF8E79}" type="parTrans" cxnId="{FEA0E1AE-905E-43A3-9195-11F71FA4B69E}">
      <dgm:prSet/>
      <dgm:spPr/>
      <dgm:t>
        <a:bodyPr/>
        <a:lstStyle/>
        <a:p>
          <a:endParaRPr lang="en-US"/>
        </a:p>
      </dgm:t>
    </dgm:pt>
    <dgm:pt modelId="{E09ABFEF-61F8-4D84-A7EA-35FA172993C3}" type="sibTrans" cxnId="{FEA0E1AE-905E-43A3-9195-11F71FA4B69E}">
      <dgm:prSet/>
      <dgm:spPr/>
      <dgm:t>
        <a:bodyPr/>
        <a:lstStyle/>
        <a:p>
          <a:endParaRPr lang="en-US"/>
        </a:p>
      </dgm:t>
    </dgm:pt>
    <dgm:pt modelId="{C3F690E2-CE56-4876-B15F-913FE2B20FB2}">
      <dgm:prSet phldrT="[Text]"/>
      <dgm:spPr/>
      <dgm:t>
        <a:bodyPr/>
        <a:lstStyle/>
        <a:p>
          <a:r>
            <a:rPr lang="en-US" dirty="0" smtClean="0"/>
            <a:t>19 FT</a:t>
          </a:r>
          <a:endParaRPr lang="en-US" dirty="0"/>
        </a:p>
      </dgm:t>
    </dgm:pt>
    <dgm:pt modelId="{D76F08C0-6510-4D6D-8700-654E8140E336}" type="parTrans" cxnId="{C19E8BDA-93B9-40E7-BDBA-8E2989A77F61}">
      <dgm:prSet/>
      <dgm:spPr/>
      <dgm:t>
        <a:bodyPr/>
        <a:lstStyle/>
        <a:p>
          <a:endParaRPr lang="en-US"/>
        </a:p>
      </dgm:t>
    </dgm:pt>
    <dgm:pt modelId="{B75E425E-3D36-493A-8BCD-6973E5859FE1}" type="sibTrans" cxnId="{C19E8BDA-93B9-40E7-BDBA-8E2989A77F61}">
      <dgm:prSet/>
      <dgm:spPr/>
      <dgm:t>
        <a:bodyPr/>
        <a:lstStyle/>
        <a:p>
          <a:endParaRPr lang="en-US"/>
        </a:p>
      </dgm:t>
    </dgm:pt>
    <dgm:pt modelId="{C2D61F56-B051-4933-B77C-471A40225DF0}">
      <dgm:prSet phldrT="[Text]"/>
      <dgm:spPr/>
      <dgm:t>
        <a:bodyPr/>
        <a:lstStyle/>
        <a:p>
          <a:r>
            <a:rPr lang="en-US" dirty="0" smtClean="0"/>
            <a:t>English Department</a:t>
          </a:r>
          <a:endParaRPr lang="en-US" dirty="0"/>
        </a:p>
      </dgm:t>
    </dgm:pt>
    <dgm:pt modelId="{7CC5B659-FA0E-4580-A5D4-C5A3EEF74672}" type="parTrans" cxnId="{7F443CF6-7E3F-4FCC-B31F-1CC7283FD60E}">
      <dgm:prSet/>
      <dgm:spPr/>
      <dgm:t>
        <a:bodyPr/>
        <a:lstStyle/>
        <a:p>
          <a:endParaRPr lang="en-US"/>
        </a:p>
      </dgm:t>
    </dgm:pt>
    <dgm:pt modelId="{9B7FA18C-D446-4A15-BAB9-124C8E105833}" type="sibTrans" cxnId="{7F443CF6-7E3F-4FCC-B31F-1CC7283FD60E}">
      <dgm:prSet/>
      <dgm:spPr/>
      <dgm:t>
        <a:bodyPr/>
        <a:lstStyle/>
        <a:p>
          <a:endParaRPr lang="en-US"/>
        </a:p>
      </dgm:t>
    </dgm:pt>
    <dgm:pt modelId="{FE3BCA59-526D-4A9D-9A27-DA30125186F9}" type="pres">
      <dgm:prSet presAssocID="{67EE552C-6EB6-403E-83EF-E59869D6E495}" presName="linearFlow" presStyleCnt="0">
        <dgm:presLayoutVars>
          <dgm:dir/>
          <dgm:resizeHandles val="exact"/>
        </dgm:presLayoutVars>
      </dgm:prSet>
      <dgm:spPr/>
    </dgm:pt>
    <dgm:pt modelId="{23007DD6-9AFD-4F13-8FDA-7F87C7CA2E60}" type="pres">
      <dgm:prSet presAssocID="{7679C923-3774-4C94-858D-3C9CD5DDFBC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316B0A-ABD3-48C9-B383-6DB0A7BB8A9D}" type="pres">
      <dgm:prSet presAssocID="{E09ABFEF-61F8-4D84-A7EA-35FA172993C3}" presName="spacerL" presStyleCnt="0"/>
      <dgm:spPr/>
    </dgm:pt>
    <dgm:pt modelId="{18076F87-FFB1-4E58-A875-C442A27C9B35}" type="pres">
      <dgm:prSet presAssocID="{E09ABFEF-61F8-4D84-A7EA-35FA172993C3}" presName="sibTrans" presStyleLbl="sibTrans2D1" presStyleIdx="0" presStyleCnt="2"/>
      <dgm:spPr/>
      <dgm:t>
        <a:bodyPr/>
        <a:lstStyle/>
        <a:p>
          <a:endParaRPr lang="en-US"/>
        </a:p>
      </dgm:t>
    </dgm:pt>
    <dgm:pt modelId="{8EA8AB9D-833F-4A92-BEF3-EB4FA18FDE6F}" type="pres">
      <dgm:prSet presAssocID="{E09ABFEF-61F8-4D84-A7EA-35FA172993C3}" presName="spacerR" presStyleCnt="0"/>
      <dgm:spPr/>
    </dgm:pt>
    <dgm:pt modelId="{D75F7C62-2998-4AFD-97C3-AA9A6A1A2F32}" type="pres">
      <dgm:prSet presAssocID="{C3F690E2-CE56-4876-B15F-913FE2B20FB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19930BF-6440-43D7-BF3A-08DC0ACCAC35}" type="pres">
      <dgm:prSet presAssocID="{B75E425E-3D36-493A-8BCD-6973E5859FE1}" presName="spacerL" presStyleCnt="0"/>
      <dgm:spPr/>
    </dgm:pt>
    <dgm:pt modelId="{6327B46A-EDDE-41B8-BBCE-DC29BB25B8BD}" type="pres">
      <dgm:prSet presAssocID="{B75E425E-3D36-493A-8BCD-6973E5859FE1}" presName="sibTrans" presStyleLbl="sibTrans2D1" presStyleIdx="1" presStyleCnt="2"/>
      <dgm:spPr/>
      <dgm:t>
        <a:bodyPr/>
        <a:lstStyle/>
        <a:p>
          <a:endParaRPr lang="en-US"/>
        </a:p>
      </dgm:t>
    </dgm:pt>
    <dgm:pt modelId="{5D27951E-76A5-434B-8AFC-5230C8D28F52}" type="pres">
      <dgm:prSet presAssocID="{B75E425E-3D36-493A-8BCD-6973E5859FE1}" presName="spacerR" presStyleCnt="0"/>
      <dgm:spPr/>
    </dgm:pt>
    <dgm:pt modelId="{57AD6A14-3844-4840-B76B-6192DB7062E6}" type="pres">
      <dgm:prSet presAssocID="{C2D61F56-B051-4933-B77C-471A40225DF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7B6D7B9-BA88-48AD-B897-B8864CD9E4D1}" type="presOf" srcId="{7679C923-3774-4C94-858D-3C9CD5DDFBCE}" destId="{23007DD6-9AFD-4F13-8FDA-7F87C7CA2E60}" srcOrd="0" destOrd="0" presId="urn:microsoft.com/office/officeart/2005/8/layout/equation1"/>
    <dgm:cxn modelId="{FEA0E1AE-905E-43A3-9195-11F71FA4B69E}" srcId="{67EE552C-6EB6-403E-83EF-E59869D6E495}" destId="{7679C923-3774-4C94-858D-3C9CD5DDFBCE}" srcOrd="0" destOrd="0" parTransId="{866DB2D1-3563-4B30-86CE-F985A7AF8E79}" sibTransId="{E09ABFEF-61F8-4D84-A7EA-35FA172993C3}"/>
    <dgm:cxn modelId="{5B51EC6F-A0B2-4029-86E0-EFD469208EE5}" type="presOf" srcId="{B75E425E-3D36-493A-8BCD-6973E5859FE1}" destId="{6327B46A-EDDE-41B8-BBCE-DC29BB25B8BD}" srcOrd="0" destOrd="0" presId="urn:microsoft.com/office/officeart/2005/8/layout/equation1"/>
    <dgm:cxn modelId="{C129E6B2-A404-4B53-BDCF-C2CB5834CB5B}" type="presOf" srcId="{E09ABFEF-61F8-4D84-A7EA-35FA172993C3}" destId="{18076F87-FFB1-4E58-A875-C442A27C9B35}" srcOrd="0" destOrd="0" presId="urn:microsoft.com/office/officeart/2005/8/layout/equation1"/>
    <dgm:cxn modelId="{F1214EA3-5DC9-4CBF-933E-A7EDD7D318AA}" type="presOf" srcId="{C3F690E2-CE56-4876-B15F-913FE2B20FB2}" destId="{D75F7C62-2998-4AFD-97C3-AA9A6A1A2F32}" srcOrd="0" destOrd="0" presId="urn:microsoft.com/office/officeart/2005/8/layout/equation1"/>
    <dgm:cxn modelId="{C19E8BDA-93B9-40E7-BDBA-8E2989A77F61}" srcId="{67EE552C-6EB6-403E-83EF-E59869D6E495}" destId="{C3F690E2-CE56-4876-B15F-913FE2B20FB2}" srcOrd="1" destOrd="0" parTransId="{D76F08C0-6510-4D6D-8700-654E8140E336}" sibTransId="{B75E425E-3D36-493A-8BCD-6973E5859FE1}"/>
    <dgm:cxn modelId="{7F443CF6-7E3F-4FCC-B31F-1CC7283FD60E}" srcId="{67EE552C-6EB6-403E-83EF-E59869D6E495}" destId="{C2D61F56-B051-4933-B77C-471A40225DF0}" srcOrd="2" destOrd="0" parTransId="{7CC5B659-FA0E-4580-A5D4-C5A3EEF74672}" sibTransId="{9B7FA18C-D446-4A15-BAB9-124C8E105833}"/>
    <dgm:cxn modelId="{0EDA3492-61D1-4367-A036-74B6C4CC92BD}" type="presOf" srcId="{C2D61F56-B051-4933-B77C-471A40225DF0}" destId="{57AD6A14-3844-4840-B76B-6192DB7062E6}" srcOrd="0" destOrd="0" presId="urn:microsoft.com/office/officeart/2005/8/layout/equation1"/>
    <dgm:cxn modelId="{AE0A9531-FC00-46EC-9D2D-452E38F04123}" type="presOf" srcId="{67EE552C-6EB6-403E-83EF-E59869D6E495}" destId="{FE3BCA59-526D-4A9D-9A27-DA30125186F9}" srcOrd="0" destOrd="0" presId="urn:microsoft.com/office/officeart/2005/8/layout/equation1"/>
    <dgm:cxn modelId="{4FD857BA-D5F8-408B-ADE8-E4A471FC1B70}" type="presParOf" srcId="{FE3BCA59-526D-4A9D-9A27-DA30125186F9}" destId="{23007DD6-9AFD-4F13-8FDA-7F87C7CA2E60}" srcOrd="0" destOrd="0" presId="urn:microsoft.com/office/officeart/2005/8/layout/equation1"/>
    <dgm:cxn modelId="{86AFFA14-6923-45C9-872E-1CE6E8095759}" type="presParOf" srcId="{FE3BCA59-526D-4A9D-9A27-DA30125186F9}" destId="{0C316B0A-ABD3-48C9-B383-6DB0A7BB8A9D}" srcOrd="1" destOrd="0" presId="urn:microsoft.com/office/officeart/2005/8/layout/equation1"/>
    <dgm:cxn modelId="{66B31B9A-6EB5-4EB5-9F6D-90D21DD54912}" type="presParOf" srcId="{FE3BCA59-526D-4A9D-9A27-DA30125186F9}" destId="{18076F87-FFB1-4E58-A875-C442A27C9B35}" srcOrd="2" destOrd="0" presId="urn:microsoft.com/office/officeart/2005/8/layout/equation1"/>
    <dgm:cxn modelId="{ABD1AE8A-A41F-4814-8F5F-FD94D5C97C85}" type="presParOf" srcId="{FE3BCA59-526D-4A9D-9A27-DA30125186F9}" destId="{8EA8AB9D-833F-4A92-BEF3-EB4FA18FDE6F}" srcOrd="3" destOrd="0" presId="urn:microsoft.com/office/officeart/2005/8/layout/equation1"/>
    <dgm:cxn modelId="{FF636B7A-B1C8-4FDC-9883-8359427741F7}" type="presParOf" srcId="{FE3BCA59-526D-4A9D-9A27-DA30125186F9}" destId="{D75F7C62-2998-4AFD-97C3-AA9A6A1A2F32}" srcOrd="4" destOrd="0" presId="urn:microsoft.com/office/officeart/2005/8/layout/equation1"/>
    <dgm:cxn modelId="{824D94AF-3646-4B7B-B8E4-90B62BE7BE28}" type="presParOf" srcId="{FE3BCA59-526D-4A9D-9A27-DA30125186F9}" destId="{719930BF-6440-43D7-BF3A-08DC0ACCAC35}" srcOrd="5" destOrd="0" presId="urn:microsoft.com/office/officeart/2005/8/layout/equation1"/>
    <dgm:cxn modelId="{4B197B24-C4A8-4660-A7FF-93E0B0544B96}" type="presParOf" srcId="{FE3BCA59-526D-4A9D-9A27-DA30125186F9}" destId="{6327B46A-EDDE-41B8-BBCE-DC29BB25B8BD}" srcOrd="6" destOrd="0" presId="urn:microsoft.com/office/officeart/2005/8/layout/equation1"/>
    <dgm:cxn modelId="{AD5E7461-C691-4072-8BC6-970ABF03CDD8}" type="presParOf" srcId="{FE3BCA59-526D-4A9D-9A27-DA30125186F9}" destId="{5D27951E-76A5-434B-8AFC-5230C8D28F52}" srcOrd="7" destOrd="0" presId="urn:microsoft.com/office/officeart/2005/8/layout/equation1"/>
    <dgm:cxn modelId="{F29352E2-2455-4999-B954-4D5CB9F87658}" type="presParOf" srcId="{FE3BCA59-526D-4A9D-9A27-DA30125186F9}" destId="{57AD6A14-3844-4840-B76B-6192DB7062E6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F56426-6845-4A0D-9457-3E68161AC48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0100CB6-D90B-46DD-9E9D-181C57A426B6}">
      <dgm:prSet phldrT="[Text]"/>
      <dgm:spPr/>
      <dgm:t>
        <a:bodyPr/>
        <a:lstStyle/>
        <a:p>
          <a:r>
            <a:rPr lang="en-US" dirty="0" smtClean="0"/>
            <a:t>Muslim</a:t>
          </a:r>
          <a:endParaRPr lang="en-US" dirty="0"/>
        </a:p>
      </dgm:t>
    </dgm:pt>
    <dgm:pt modelId="{B21ED8DC-5B01-4B6E-80C5-8854D7D6C2C3}" type="parTrans" cxnId="{BE302E66-DDAF-4387-A05A-948024E0004F}">
      <dgm:prSet/>
      <dgm:spPr/>
      <dgm:t>
        <a:bodyPr/>
        <a:lstStyle/>
        <a:p>
          <a:endParaRPr lang="en-US"/>
        </a:p>
      </dgm:t>
    </dgm:pt>
    <dgm:pt modelId="{76FCCD97-4E97-4CBA-ACE3-B72ACF9109B4}" type="sibTrans" cxnId="{BE302E66-DDAF-4387-A05A-948024E0004F}">
      <dgm:prSet/>
      <dgm:spPr/>
      <dgm:t>
        <a:bodyPr/>
        <a:lstStyle/>
        <a:p>
          <a:endParaRPr lang="en-US"/>
        </a:p>
      </dgm:t>
    </dgm:pt>
    <dgm:pt modelId="{5C5FED0C-75A0-4CA4-910C-AEB84BB3AE78}">
      <dgm:prSet phldrT="[Text]"/>
      <dgm:spPr/>
      <dgm:t>
        <a:bodyPr/>
        <a:lstStyle/>
        <a:p>
          <a:r>
            <a:rPr lang="en-US" dirty="0" smtClean="0"/>
            <a:t>Native American</a:t>
          </a:r>
        </a:p>
        <a:p>
          <a:r>
            <a:rPr lang="en-US" dirty="0" smtClean="0"/>
            <a:t>Indigenous</a:t>
          </a:r>
          <a:endParaRPr lang="en-US" dirty="0"/>
        </a:p>
      </dgm:t>
    </dgm:pt>
    <dgm:pt modelId="{AAA02C24-1DDB-47B9-8AA1-A10B98AD49B7}" type="parTrans" cxnId="{1F104EB9-277F-4028-A34F-66642A132C4A}">
      <dgm:prSet/>
      <dgm:spPr/>
      <dgm:t>
        <a:bodyPr/>
        <a:lstStyle/>
        <a:p>
          <a:endParaRPr lang="en-US"/>
        </a:p>
      </dgm:t>
    </dgm:pt>
    <dgm:pt modelId="{1F8894A0-9736-41D1-A54E-19901EBF4C77}" type="sibTrans" cxnId="{1F104EB9-277F-4028-A34F-66642A132C4A}">
      <dgm:prSet/>
      <dgm:spPr/>
      <dgm:t>
        <a:bodyPr/>
        <a:lstStyle/>
        <a:p>
          <a:endParaRPr lang="en-US"/>
        </a:p>
      </dgm:t>
    </dgm:pt>
    <dgm:pt modelId="{D007230A-FCDE-4FE5-82AC-DCF7AF5B3141}">
      <dgm:prSet phldrT="[Text]"/>
      <dgm:spPr/>
      <dgm:t>
        <a:bodyPr/>
        <a:lstStyle/>
        <a:p>
          <a:r>
            <a:rPr lang="en-US" dirty="0" smtClean="0"/>
            <a:t>Immigrants:  </a:t>
          </a:r>
          <a:r>
            <a:rPr lang="en-US" b="0" dirty="0" smtClean="0"/>
            <a:t>documented, undocumented, and refugees in our service area</a:t>
          </a:r>
          <a:endParaRPr lang="en-US" b="0" dirty="0"/>
        </a:p>
      </dgm:t>
    </dgm:pt>
    <dgm:pt modelId="{4C135980-7812-458C-B917-1AE6E0200035}" type="parTrans" cxnId="{B246A13D-D377-4B30-A471-E8063C6A9AE2}">
      <dgm:prSet/>
      <dgm:spPr/>
      <dgm:t>
        <a:bodyPr/>
        <a:lstStyle/>
        <a:p>
          <a:endParaRPr lang="en-US"/>
        </a:p>
      </dgm:t>
    </dgm:pt>
    <dgm:pt modelId="{B424467E-ED78-41B7-B33A-23ED1C3C3EB2}" type="sibTrans" cxnId="{B246A13D-D377-4B30-A471-E8063C6A9AE2}">
      <dgm:prSet/>
      <dgm:spPr/>
      <dgm:t>
        <a:bodyPr/>
        <a:lstStyle/>
        <a:p>
          <a:endParaRPr lang="en-US"/>
        </a:p>
      </dgm:t>
    </dgm:pt>
    <dgm:pt modelId="{293C9B28-F7A8-444A-9F89-E1F3CAC926B9}">
      <dgm:prSet phldrT="[Text]"/>
      <dgm:spPr/>
      <dgm:t>
        <a:bodyPr/>
        <a:lstStyle/>
        <a:p>
          <a:r>
            <a:rPr lang="en-US" b="0" dirty="0" smtClean="0"/>
            <a:t>International and multilingual</a:t>
          </a:r>
          <a:endParaRPr lang="en-US" b="0" dirty="0"/>
        </a:p>
      </dgm:t>
    </dgm:pt>
    <dgm:pt modelId="{33DC041C-E55F-4A2C-8A94-42FDED6305B3}" type="parTrans" cxnId="{9BF6891D-604C-45C5-A452-A2295C247900}">
      <dgm:prSet/>
      <dgm:spPr/>
      <dgm:t>
        <a:bodyPr/>
        <a:lstStyle/>
        <a:p>
          <a:endParaRPr lang="en-US"/>
        </a:p>
      </dgm:t>
    </dgm:pt>
    <dgm:pt modelId="{5F9A6368-E8B1-4562-9AFD-CD38EEAF0577}" type="sibTrans" cxnId="{9BF6891D-604C-45C5-A452-A2295C247900}">
      <dgm:prSet/>
      <dgm:spPr/>
      <dgm:t>
        <a:bodyPr/>
        <a:lstStyle/>
        <a:p>
          <a:endParaRPr lang="en-US"/>
        </a:p>
      </dgm:t>
    </dgm:pt>
    <dgm:pt modelId="{DD1CB3DA-5B86-4A91-A4A0-FEBD31A9AC83}">
      <dgm:prSet phldrT="[Text]"/>
      <dgm:spPr/>
      <dgm:t>
        <a:bodyPr/>
        <a:lstStyle/>
        <a:p>
          <a:r>
            <a:rPr lang="en-US" b="0" dirty="0" smtClean="0"/>
            <a:t>Poverty/First Generation</a:t>
          </a:r>
          <a:endParaRPr lang="en-US" b="0" dirty="0"/>
        </a:p>
      </dgm:t>
    </dgm:pt>
    <dgm:pt modelId="{B24EF887-258F-411C-88DB-6DB284B205D9}" type="parTrans" cxnId="{E42EBD3A-E484-4915-AF0B-9E71787060B4}">
      <dgm:prSet/>
      <dgm:spPr/>
      <dgm:t>
        <a:bodyPr/>
        <a:lstStyle/>
        <a:p>
          <a:endParaRPr lang="en-US"/>
        </a:p>
      </dgm:t>
    </dgm:pt>
    <dgm:pt modelId="{9CCF28B4-1EB3-4409-AC0D-91BF905F2B90}" type="sibTrans" cxnId="{E42EBD3A-E484-4915-AF0B-9E71787060B4}">
      <dgm:prSet/>
      <dgm:spPr/>
      <dgm:t>
        <a:bodyPr/>
        <a:lstStyle/>
        <a:p>
          <a:endParaRPr lang="en-US"/>
        </a:p>
      </dgm:t>
    </dgm:pt>
    <dgm:pt modelId="{48D5321F-DBEA-4E51-8EEC-434E691B1006}" type="pres">
      <dgm:prSet presAssocID="{C0F56426-6845-4A0D-9457-3E68161AC48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5502D4A-5C7F-4E06-81E7-EB0FE5FC8283}" type="pres">
      <dgm:prSet presAssocID="{E0100CB6-D90B-46DD-9E9D-181C57A426B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F2A7C0-20CA-4885-A10F-D09D1461ED17}" type="pres">
      <dgm:prSet presAssocID="{76FCCD97-4E97-4CBA-ACE3-B72ACF9109B4}" presName="sibTrans" presStyleCnt="0"/>
      <dgm:spPr/>
    </dgm:pt>
    <dgm:pt modelId="{7CD827FB-C043-43A9-97EE-67B3F094000A}" type="pres">
      <dgm:prSet presAssocID="{5C5FED0C-75A0-4CA4-910C-AEB84BB3AE7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CAD096-D00F-4E0A-A67B-09139C104C70}" type="pres">
      <dgm:prSet presAssocID="{1F8894A0-9736-41D1-A54E-19901EBF4C77}" presName="sibTrans" presStyleCnt="0"/>
      <dgm:spPr/>
    </dgm:pt>
    <dgm:pt modelId="{357D814D-ACA0-42DB-88B9-E088AD312ECF}" type="pres">
      <dgm:prSet presAssocID="{D007230A-FCDE-4FE5-82AC-DCF7AF5B314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64974F-9505-4617-B51D-258184AFC33D}" type="pres">
      <dgm:prSet presAssocID="{B424467E-ED78-41B7-B33A-23ED1C3C3EB2}" presName="sibTrans" presStyleCnt="0"/>
      <dgm:spPr/>
    </dgm:pt>
    <dgm:pt modelId="{76E0E822-30ED-4E0E-B990-022E73EA9BF8}" type="pres">
      <dgm:prSet presAssocID="{293C9B28-F7A8-444A-9F89-E1F3CAC926B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5EDD96-02CA-4B56-B217-1F8A52998A4F}" type="pres">
      <dgm:prSet presAssocID="{5F9A6368-E8B1-4562-9AFD-CD38EEAF0577}" presName="sibTrans" presStyleCnt="0"/>
      <dgm:spPr/>
    </dgm:pt>
    <dgm:pt modelId="{213F63F4-46F8-45E6-B366-49872334535E}" type="pres">
      <dgm:prSet presAssocID="{DD1CB3DA-5B86-4A91-A4A0-FEBD31A9AC8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302E66-DDAF-4387-A05A-948024E0004F}" srcId="{C0F56426-6845-4A0D-9457-3E68161AC481}" destId="{E0100CB6-D90B-46DD-9E9D-181C57A426B6}" srcOrd="0" destOrd="0" parTransId="{B21ED8DC-5B01-4B6E-80C5-8854D7D6C2C3}" sibTransId="{76FCCD97-4E97-4CBA-ACE3-B72ACF9109B4}"/>
    <dgm:cxn modelId="{1F104EB9-277F-4028-A34F-66642A132C4A}" srcId="{C0F56426-6845-4A0D-9457-3E68161AC481}" destId="{5C5FED0C-75A0-4CA4-910C-AEB84BB3AE78}" srcOrd="1" destOrd="0" parTransId="{AAA02C24-1DDB-47B9-8AA1-A10B98AD49B7}" sibTransId="{1F8894A0-9736-41D1-A54E-19901EBF4C77}"/>
    <dgm:cxn modelId="{9783A64F-D0E7-4DEE-8046-D68CEFA8D1F1}" type="presOf" srcId="{5C5FED0C-75A0-4CA4-910C-AEB84BB3AE78}" destId="{7CD827FB-C043-43A9-97EE-67B3F094000A}" srcOrd="0" destOrd="0" presId="urn:microsoft.com/office/officeart/2005/8/layout/default"/>
    <dgm:cxn modelId="{28F47995-9229-4681-A18E-57B1D9F6C8A7}" type="presOf" srcId="{DD1CB3DA-5B86-4A91-A4A0-FEBD31A9AC83}" destId="{213F63F4-46F8-45E6-B366-49872334535E}" srcOrd="0" destOrd="0" presId="urn:microsoft.com/office/officeart/2005/8/layout/default"/>
    <dgm:cxn modelId="{203F7A1B-6D19-40D4-9754-4C4D9D109F80}" type="presOf" srcId="{E0100CB6-D90B-46DD-9E9D-181C57A426B6}" destId="{F5502D4A-5C7F-4E06-81E7-EB0FE5FC8283}" srcOrd="0" destOrd="0" presId="urn:microsoft.com/office/officeart/2005/8/layout/default"/>
    <dgm:cxn modelId="{E42EBD3A-E484-4915-AF0B-9E71787060B4}" srcId="{C0F56426-6845-4A0D-9457-3E68161AC481}" destId="{DD1CB3DA-5B86-4A91-A4A0-FEBD31A9AC83}" srcOrd="4" destOrd="0" parTransId="{B24EF887-258F-411C-88DB-6DB284B205D9}" sibTransId="{9CCF28B4-1EB3-4409-AC0D-91BF905F2B90}"/>
    <dgm:cxn modelId="{9BF6891D-604C-45C5-A452-A2295C247900}" srcId="{C0F56426-6845-4A0D-9457-3E68161AC481}" destId="{293C9B28-F7A8-444A-9F89-E1F3CAC926B9}" srcOrd="3" destOrd="0" parTransId="{33DC041C-E55F-4A2C-8A94-42FDED6305B3}" sibTransId="{5F9A6368-E8B1-4562-9AFD-CD38EEAF0577}"/>
    <dgm:cxn modelId="{B246A13D-D377-4B30-A471-E8063C6A9AE2}" srcId="{C0F56426-6845-4A0D-9457-3E68161AC481}" destId="{D007230A-FCDE-4FE5-82AC-DCF7AF5B3141}" srcOrd="2" destOrd="0" parTransId="{4C135980-7812-458C-B917-1AE6E0200035}" sibTransId="{B424467E-ED78-41B7-B33A-23ED1C3C3EB2}"/>
    <dgm:cxn modelId="{E938512D-C49E-4ED7-BEFE-7467F9C87731}" type="presOf" srcId="{D007230A-FCDE-4FE5-82AC-DCF7AF5B3141}" destId="{357D814D-ACA0-42DB-88B9-E088AD312ECF}" srcOrd="0" destOrd="0" presId="urn:microsoft.com/office/officeart/2005/8/layout/default"/>
    <dgm:cxn modelId="{B8BA09CF-E733-4734-A136-ADC7C8ACF9E7}" type="presOf" srcId="{293C9B28-F7A8-444A-9F89-E1F3CAC926B9}" destId="{76E0E822-30ED-4E0E-B990-022E73EA9BF8}" srcOrd="0" destOrd="0" presId="urn:microsoft.com/office/officeart/2005/8/layout/default"/>
    <dgm:cxn modelId="{80C9D282-BAB4-4DB0-8002-76765AFA9390}" type="presOf" srcId="{C0F56426-6845-4A0D-9457-3E68161AC481}" destId="{48D5321F-DBEA-4E51-8EEC-434E691B1006}" srcOrd="0" destOrd="0" presId="urn:microsoft.com/office/officeart/2005/8/layout/default"/>
    <dgm:cxn modelId="{B874BC9A-505A-422B-970E-E291C0B09AE6}" type="presParOf" srcId="{48D5321F-DBEA-4E51-8EEC-434E691B1006}" destId="{F5502D4A-5C7F-4E06-81E7-EB0FE5FC8283}" srcOrd="0" destOrd="0" presId="urn:microsoft.com/office/officeart/2005/8/layout/default"/>
    <dgm:cxn modelId="{60AC1071-2715-4527-8F2D-9DF0E1A4579D}" type="presParOf" srcId="{48D5321F-DBEA-4E51-8EEC-434E691B1006}" destId="{1FF2A7C0-20CA-4885-A10F-D09D1461ED17}" srcOrd="1" destOrd="0" presId="urn:microsoft.com/office/officeart/2005/8/layout/default"/>
    <dgm:cxn modelId="{A65F82BB-BD21-4FAE-B3D9-7594227A4423}" type="presParOf" srcId="{48D5321F-DBEA-4E51-8EEC-434E691B1006}" destId="{7CD827FB-C043-43A9-97EE-67B3F094000A}" srcOrd="2" destOrd="0" presId="urn:microsoft.com/office/officeart/2005/8/layout/default"/>
    <dgm:cxn modelId="{C00FAD98-2830-459E-8B0D-943BB07080E7}" type="presParOf" srcId="{48D5321F-DBEA-4E51-8EEC-434E691B1006}" destId="{B9CAD096-D00F-4E0A-A67B-09139C104C70}" srcOrd="3" destOrd="0" presId="urn:microsoft.com/office/officeart/2005/8/layout/default"/>
    <dgm:cxn modelId="{DE9A49BA-840A-422B-B1BE-AFC5A6AEBEAD}" type="presParOf" srcId="{48D5321F-DBEA-4E51-8EEC-434E691B1006}" destId="{357D814D-ACA0-42DB-88B9-E088AD312ECF}" srcOrd="4" destOrd="0" presId="urn:microsoft.com/office/officeart/2005/8/layout/default"/>
    <dgm:cxn modelId="{81471705-C775-4DF0-9335-4E66750D3718}" type="presParOf" srcId="{48D5321F-DBEA-4E51-8EEC-434E691B1006}" destId="{8664974F-9505-4617-B51D-258184AFC33D}" srcOrd="5" destOrd="0" presId="urn:microsoft.com/office/officeart/2005/8/layout/default"/>
    <dgm:cxn modelId="{205FF159-31DD-4027-8981-D0595ED79994}" type="presParOf" srcId="{48D5321F-DBEA-4E51-8EEC-434E691B1006}" destId="{76E0E822-30ED-4E0E-B990-022E73EA9BF8}" srcOrd="6" destOrd="0" presId="urn:microsoft.com/office/officeart/2005/8/layout/default"/>
    <dgm:cxn modelId="{7916F07E-EE64-482F-A00C-6C111EA7EFAB}" type="presParOf" srcId="{48D5321F-DBEA-4E51-8EEC-434E691B1006}" destId="{545EDD96-02CA-4B56-B217-1F8A52998A4F}" srcOrd="7" destOrd="0" presId="urn:microsoft.com/office/officeart/2005/8/layout/default"/>
    <dgm:cxn modelId="{B4997973-7BD2-4DB1-958C-CC03969B7F4D}" type="presParOf" srcId="{48D5321F-DBEA-4E51-8EEC-434E691B1006}" destId="{213F63F4-46F8-45E6-B366-49872334535E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656A92-14DA-4B34-9550-36B9BBD0A7B6}">
      <dsp:nvSpPr>
        <dsp:cNvPr id="0" name=""/>
        <dsp:cNvSpPr/>
      </dsp:nvSpPr>
      <dsp:spPr>
        <a:xfrm>
          <a:off x="0" y="2812522"/>
          <a:ext cx="5562600" cy="61531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Poverty &amp; Health</a:t>
          </a:r>
          <a:endParaRPr lang="en-US" sz="2100" kern="1200" dirty="0"/>
        </a:p>
      </dsp:txBody>
      <dsp:txXfrm>
        <a:off x="0" y="2812522"/>
        <a:ext cx="5562600" cy="615311"/>
      </dsp:txXfrm>
    </dsp:sp>
    <dsp:sp modelId="{74DE1791-AF0C-420A-A75A-A2601A1B156B}">
      <dsp:nvSpPr>
        <dsp:cNvPr id="0" name=""/>
        <dsp:cNvSpPr/>
      </dsp:nvSpPr>
      <dsp:spPr>
        <a:xfrm rot="10800000">
          <a:off x="0" y="1875403"/>
          <a:ext cx="5562600" cy="94634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Multicultural Competency</a:t>
          </a:r>
          <a:endParaRPr lang="en-US" sz="2100" kern="1200" dirty="0"/>
        </a:p>
      </dsp:txBody>
      <dsp:txXfrm rot="10800000">
        <a:off x="0" y="1875403"/>
        <a:ext cx="5562600" cy="614909"/>
      </dsp:txXfrm>
    </dsp:sp>
    <dsp:sp modelId="{95B16C95-4E32-44C0-BB0C-22F3F73C2C2D}">
      <dsp:nvSpPr>
        <dsp:cNvPr id="0" name=""/>
        <dsp:cNvSpPr/>
      </dsp:nvSpPr>
      <dsp:spPr>
        <a:xfrm rot="10800000">
          <a:off x="0" y="938284"/>
          <a:ext cx="5562600" cy="94634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Multimodality—Millennials! </a:t>
          </a:r>
          <a:endParaRPr lang="en-US" sz="2100" kern="1200" dirty="0"/>
        </a:p>
      </dsp:txBody>
      <dsp:txXfrm rot="10800000">
        <a:off x="0" y="938284"/>
        <a:ext cx="5562600" cy="614909"/>
      </dsp:txXfrm>
    </dsp:sp>
    <dsp:sp modelId="{E49E796B-03CF-41B6-BB92-8FEFE64764F1}">
      <dsp:nvSpPr>
        <dsp:cNvPr id="0" name=""/>
        <dsp:cNvSpPr/>
      </dsp:nvSpPr>
      <dsp:spPr>
        <a:xfrm rot="10800000">
          <a:off x="0" y="0"/>
          <a:ext cx="5562600" cy="946348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Linguistic Diversity</a:t>
          </a:r>
          <a:endParaRPr lang="en-US" sz="2100" kern="1200" dirty="0"/>
        </a:p>
      </dsp:txBody>
      <dsp:txXfrm rot="10800000">
        <a:off x="0" y="0"/>
        <a:ext cx="5562600" cy="614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007DD6-9AFD-4F13-8FDA-7F87C7CA2E60}">
      <dsp:nvSpPr>
        <dsp:cNvPr id="0" name=""/>
        <dsp:cNvSpPr/>
      </dsp:nvSpPr>
      <dsp:spPr>
        <a:xfrm>
          <a:off x="1198" y="958164"/>
          <a:ext cx="1588870" cy="1588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40 adjuncts</a:t>
          </a:r>
          <a:endParaRPr lang="en-US" sz="1500" kern="1200" dirty="0"/>
        </a:p>
      </dsp:txBody>
      <dsp:txXfrm>
        <a:off x="233883" y="1190849"/>
        <a:ext cx="1123500" cy="1123500"/>
      </dsp:txXfrm>
    </dsp:sp>
    <dsp:sp modelId="{18076F87-FFB1-4E58-A875-C442A27C9B35}">
      <dsp:nvSpPr>
        <dsp:cNvPr id="0" name=""/>
        <dsp:cNvSpPr/>
      </dsp:nvSpPr>
      <dsp:spPr>
        <a:xfrm>
          <a:off x="1719085" y="1291827"/>
          <a:ext cx="921544" cy="921544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1841236" y="1644225"/>
        <a:ext cx="677242" cy="216748"/>
      </dsp:txXfrm>
    </dsp:sp>
    <dsp:sp modelId="{D75F7C62-2998-4AFD-97C3-AA9A6A1A2F32}">
      <dsp:nvSpPr>
        <dsp:cNvPr id="0" name=""/>
        <dsp:cNvSpPr/>
      </dsp:nvSpPr>
      <dsp:spPr>
        <a:xfrm>
          <a:off x="2769646" y="958164"/>
          <a:ext cx="1588870" cy="1588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19 FT</a:t>
          </a:r>
          <a:endParaRPr lang="en-US" sz="1500" kern="1200" dirty="0"/>
        </a:p>
      </dsp:txBody>
      <dsp:txXfrm>
        <a:off x="3002331" y="1190849"/>
        <a:ext cx="1123500" cy="1123500"/>
      </dsp:txXfrm>
    </dsp:sp>
    <dsp:sp modelId="{6327B46A-EDDE-41B8-BBCE-DC29BB25B8BD}">
      <dsp:nvSpPr>
        <dsp:cNvPr id="0" name=""/>
        <dsp:cNvSpPr/>
      </dsp:nvSpPr>
      <dsp:spPr>
        <a:xfrm>
          <a:off x="4487533" y="1291827"/>
          <a:ext cx="921544" cy="921544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kern="1200"/>
        </a:p>
      </dsp:txBody>
      <dsp:txXfrm>
        <a:off x="4609684" y="1481665"/>
        <a:ext cx="677242" cy="541868"/>
      </dsp:txXfrm>
    </dsp:sp>
    <dsp:sp modelId="{57AD6A14-3844-4840-B76B-6192DB7062E6}">
      <dsp:nvSpPr>
        <dsp:cNvPr id="0" name=""/>
        <dsp:cNvSpPr/>
      </dsp:nvSpPr>
      <dsp:spPr>
        <a:xfrm>
          <a:off x="5538094" y="958164"/>
          <a:ext cx="1588870" cy="1588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English Department</a:t>
          </a:r>
          <a:endParaRPr lang="en-US" sz="1500" kern="1200" dirty="0"/>
        </a:p>
      </dsp:txBody>
      <dsp:txXfrm>
        <a:off x="5770779" y="1190849"/>
        <a:ext cx="1123500" cy="11235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502D4A-5C7F-4E06-81E7-EB0FE5FC8283}">
      <dsp:nvSpPr>
        <dsp:cNvPr id="0" name=""/>
        <dsp:cNvSpPr/>
      </dsp:nvSpPr>
      <dsp:spPr>
        <a:xfrm>
          <a:off x="538117" y="2678"/>
          <a:ext cx="2245221" cy="13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Muslim</a:t>
          </a:r>
          <a:endParaRPr lang="en-US" sz="1700" kern="1200" dirty="0"/>
        </a:p>
      </dsp:txBody>
      <dsp:txXfrm>
        <a:off x="538117" y="2678"/>
        <a:ext cx="2245221" cy="1347132"/>
      </dsp:txXfrm>
    </dsp:sp>
    <dsp:sp modelId="{7CD827FB-C043-43A9-97EE-67B3F094000A}">
      <dsp:nvSpPr>
        <dsp:cNvPr id="0" name=""/>
        <dsp:cNvSpPr/>
      </dsp:nvSpPr>
      <dsp:spPr>
        <a:xfrm>
          <a:off x="3007861" y="2678"/>
          <a:ext cx="2245221" cy="13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Native American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Indigenous</a:t>
          </a:r>
          <a:endParaRPr lang="en-US" sz="1700" kern="1200" dirty="0"/>
        </a:p>
      </dsp:txBody>
      <dsp:txXfrm>
        <a:off x="3007861" y="2678"/>
        <a:ext cx="2245221" cy="1347132"/>
      </dsp:txXfrm>
    </dsp:sp>
    <dsp:sp modelId="{357D814D-ACA0-42DB-88B9-E088AD312ECF}">
      <dsp:nvSpPr>
        <dsp:cNvPr id="0" name=""/>
        <dsp:cNvSpPr/>
      </dsp:nvSpPr>
      <dsp:spPr>
        <a:xfrm>
          <a:off x="538117" y="1574333"/>
          <a:ext cx="2245221" cy="13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Immigrants:  </a:t>
          </a:r>
          <a:r>
            <a:rPr lang="en-US" sz="1700" b="0" kern="1200" dirty="0" smtClean="0"/>
            <a:t>documented, undocumented, and refugees in our service area</a:t>
          </a:r>
          <a:endParaRPr lang="en-US" sz="1700" b="0" kern="1200" dirty="0"/>
        </a:p>
      </dsp:txBody>
      <dsp:txXfrm>
        <a:off x="538117" y="1574333"/>
        <a:ext cx="2245221" cy="1347132"/>
      </dsp:txXfrm>
    </dsp:sp>
    <dsp:sp modelId="{76E0E822-30ED-4E0E-B990-022E73EA9BF8}">
      <dsp:nvSpPr>
        <dsp:cNvPr id="0" name=""/>
        <dsp:cNvSpPr/>
      </dsp:nvSpPr>
      <dsp:spPr>
        <a:xfrm>
          <a:off x="3007861" y="1574333"/>
          <a:ext cx="2245221" cy="13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 dirty="0" smtClean="0"/>
            <a:t>International and multilingual</a:t>
          </a:r>
          <a:endParaRPr lang="en-US" sz="1700" b="0" kern="1200" dirty="0"/>
        </a:p>
      </dsp:txBody>
      <dsp:txXfrm>
        <a:off x="3007861" y="1574333"/>
        <a:ext cx="2245221" cy="1347132"/>
      </dsp:txXfrm>
    </dsp:sp>
    <dsp:sp modelId="{213F63F4-46F8-45E6-B366-49872334535E}">
      <dsp:nvSpPr>
        <dsp:cNvPr id="0" name=""/>
        <dsp:cNvSpPr/>
      </dsp:nvSpPr>
      <dsp:spPr>
        <a:xfrm>
          <a:off x="1772989" y="3145988"/>
          <a:ext cx="2245221" cy="134713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0" kern="1200" dirty="0" smtClean="0"/>
            <a:t>Poverty/First Generation</a:t>
          </a:r>
          <a:endParaRPr lang="en-US" sz="1700" b="0" kern="1200" dirty="0"/>
        </a:p>
      </dsp:txBody>
      <dsp:txXfrm>
        <a:off x="1772989" y="3145988"/>
        <a:ext cx="2245221" cy="13471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81D002-4A33-5747-A4A7-728E544880C3}" type="datetimeFigureOut">
              <a:rPr lang="en-US" smtClean="0"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38F37C0D-3F82-524B-8ED7-AF7AE04AFE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English</a:t>
            </a:r>
            <a:endParaRPr lang="en-US" sz="6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971800"/>
            <a:ext cx="6553200" cy="251460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Diversity Specialist</a:t>
            </a:r>
          </a:p>
          <a:p>
            <a:r>
              <a:rPr lang="en-US" dirty="0" smtClean="0"/>
              <a:t>For Under-represented &amp; At-risk Populations:</a:t>
            </a:r>
          </a:p>
          <a:p>
            <a:pPr lvl="1"/>
            <a:r>
              <a:rPr lang="en-US" dirty="0" smtClean="0"/>
              <a:t>Recruitment, Retention, and Completion</a:t>
            </a:r>
          </a:p>
          <a:p>
            <a:endParaRPr lang="en-US" sz="4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endParaRPr lang="en-US" sz="4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Diversity Specialist: Our Service Area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0" y="1905000"/>
            <a:ext cx="3962400" cy="35052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endParaRPr lang="en-US" sz="1000" dirty="0" smtClean="0"/>
          </a:p>
          <a:p>
            <a:pPr>
              <a:buFont typeface="Wingdings" pitchFamily="2" charset="2"/>
              <a:buChar char="v"/>
            </a:pPr>
            <a:endParaRPr lang="en-US" sz="1100" dirty="0" smtClean="0"/>
          </a:p>
          <a:p>
            <a:pPr marL="708660" indent="-571500"/>
            <a:r>
              <a:rPr lang="en-US" sz="3600" dirty="0" smtClean="0"/>
              <a:t>At Green River: 31% -- where are the students of color going when they graduate from high school?</a:t>
            </a:r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344585628"/>
              </p:ext>
            </p:extLst>
          </p:nvPr>
        </p:nvGraphicFramePr>
        <p:xfrm>
          <a:off x="304800" y="2020066"/>
          <a:ext cx="4191000" cy="41521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812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345" y="586694"/>
            <a:ext cx="8534399" cy="85881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Diverse Populations and Needs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7638"/>
            <a:ext cx="7848600" cy="144780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3200" dirty="0" smtClean="0"/>
              <a:t>A diversity specialist who can teach composition and reading.  </a:t>
            </a:r>
          </a:p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07384819"/>
              </p:ext>
            </p:extLst>
          </p:nvPr>
        </p:nvGraphicFramePr>
        <p:xfrm>
          <a:off x="1676400" y="2590800"/>
          <a:ext cx="55626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8202791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English Division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9030" y="4572000"/>
            <a:ext cx="7442969" cy="1676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Only one new position since 2008: Ariadne Rooney, whose focus is Tech Comm.</a:t>
            </a:r>
          </a:p>
          <a:p>
            <a:r>
              <a:rPr lang="en-US" dirty="0" smtClean="0"/>
              <a:t>Internal demand for program</a:t>
            </a:r>
          </a:p>
          <a:p>
            <a:r>
              <a:rPr lang="en-US" dirty="0" smtClean="0"/>
              <a:t>High-need students, including large numbers of multilingual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35757178"/>
              </p:ext>
            </p:extLst>
          </p:nvPr>
        </p:nvGraphicFramePr>
        <p:xfrm>
          <a:off x="939031" y="1066800"/>
          <a:ext cx="7128164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909" y="533400"/>
            <a:ext cx="8000999" cy="120248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Desired Areas of Expertise</a:t>
            </a:r>
            <a:r>
              <a:rPr lang="en-US" dirty="0" smtClean="0"/>
              <a:t>		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51551464"/>
              </p:ext>
            </p:extLst>
          </p:nvPr>
        </p:nvGraphicFramePr>
        <p:xfrm>
          <a:off x="1524000" y="1524000"/>
          <a:ext cx="57912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0027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Diversity Specialist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17964"/>
            <a:ext cx="4495800" cy="42672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Pedagogy and curriculum design with the diverse service community in mind</a:t>
            </a:r>
          </a:p>
          <a:p>
            <a:r>
              <a:rPr lang="en-US" sz="2200" dirty="0" smtClean="0"/>
              <a:t>Work with ABE/ESOL on improving transition rates into academic reading and writing</a:t>
            </a:r>
          </a:p>
          <a:p>
            <a:r>
              <a:rPr lang="en-US" sz="2200" dirty="0"/>
              <a:t>D</a:t>
            </a:r>
            <a:r>
              <a:rPr lang="en-US" sz="2200" dirty="0" smtClean="0"/>
              <a:t>evelop assessment practices germane to working with diverse student populations</a:t>
            </a:r>
          </a:p>
          <a:p>
            <a:r>
              <a:rPr lang="en-US" sz="2200" dirty="0" smtClean="0"/>
              <a:t>Act in an advisory role to the Writing Center</a:t>
            </a:r>
            <a:endParaRPr lang="en-US" sz="2200" dirty="0"/>
          </a:p>
        </p:txBody>
      </p:sp>
      <p:pic>
        <p:nvPicPr>
          <p:cNvPr id="2050" name="Picture 2" descr="http://www.schoolmosaic.co.uk/wp-content/flagallery/school-mosaics/school_mosaic_embracing_diversity_sue_kersha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4945" y="2133600"/>
            <a:ext cx="2758146" cy="2923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Guided Pathways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1600200"/>
            <a:ext cx="43434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Students from underserved populations need clear, navigable pathways through culturally responsive curriculum.</a:t>
            </a:r>
          </a:p>
          <a:p>
            <a:pPr marL="0" indent="0">
              <a:buNone/>
            </a:pPr>
            <a:endParaRPr lang="en-US" sz="2200" dirty="0" smtClean="0"/>
          </a:p>
          <a:p>
            <a:pPr marL="571500" indent="-571500"/>
            <a:r>
              <a:rPr lang="en-US" sz="2200" dirty="0" smtClean="0"/>
              <a:t>Graduates of local high schools choose other colleges</a:t>
            </a:r>
          </a:p>
          <a:p>
            <a:pPr marL="571500" indent="-571500"/>
            <a:endParaRPr lang="en-US" sz="2200" dirty="0" smtClean="0"/>
          </a:p>
          <a:p>
            <a:pPr marL="571500" indent="-571500"/>
            <a:r>
              <a:rPr lang="en-US" sz="2200" dirty="0" smtClean="0"/>
              <a:t>ABE/ESOL students may not transfer into academic courses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endParaRPr lang="en-US" sz="3600" dirty="0"/>
          </a:p>
        </p:txBody>
      </p:sp>
      <p:pic>
        <p:nvPicPr>
          <p:cNvPr id="1026" name="Picture 2" descr="http://completionbydesign.org/sites/default/files/feature-images/blog/2014/path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752600"/>
            <a:ext cx="3048000" cy="388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Custom 3">
      <a:dk1>
        <a:sysClr val="windowText" lastClr="000000"/>
      </a:dk1>
      <a:lt1>
        <a:sysClr val="window" lastClr="FFFFFF"/>
      </a:lt1>
      <a:dk2>
        <a:srgbClr val="7F2016"/>
      </a:dk2>
      <a:lt2>
        <a:srgbClr val="BFBFBF"/>
      </a:lt2>
      <a:accent1>
        <a:srgbClr val="7F2016"/>
      </a:accent1>
      <a:accent2>
        <a:srgbClr val="544D44"/>
      </a:accent2>
      <a:accent3>
        <a:srgbClr val="544D44"/>
      </a:accent3>
      <a:accent4>
        <a:srgbClr val="7F2016"/>
      </a:accent4>
      <a:accent5>
        <a:srgbClr val="ACA49A"/>
      </a:accent5>
      <a:accent6>
        <a:srgbClr val="3F3F3F"/>
      </a:accent6>
      <a:hlink>
        <a:srgbClr val="A42C1E"/>
      </a:hlink>
      <a:folHlink>
        <a:srgbClr val="BFBFBF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634</TotalTime>
  <Words>209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Pushpin</vt:lpstr>
      <vt:lpstr>English</vt:lpstr>
      <vt:lpstr>Diversity Specialist: Our Service Area</vt:lpstr>
      <vt:lpstr>Diverse Populations and Needs</vt:lpstr>
      <vt:lpstr>English Division Profile</vt:lpstr>
      <vt:lpstr>Desired Areas of Expertise  </vt:lpstr>
      <vt:lpstr>Diversity Specialist</vt:lpstr>
      <vt:lpstr>Guided Pathways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</dc:title>
  <dc:creator>Jennifer Hoene</dc:creator>
  <cp:lastModifiedBy>profile</cp:lastModifiedBy>
  <cp:revision>42</cp:revision>
  <dcterms:created xsi:type="dcterms:W3CDTF">2012-12-06T04:19:00Z</dcterms:created>
  <dcterms:modified xsi:type="dcterms:W3CDTF">2015-11-20T19:27:21Z</dcterms:modified>
</cp:coreProperties>
</file>