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5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7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9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4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8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8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7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4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3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9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8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9C2C1-F2E1-4091-A0A3-03068166684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92C0B-345B-443A-A21B-2A943067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4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/>
          <a:lstStyle/>
          <a:p>
            <a:r>
              <a:rPr lang="en-US" dirty="0" smtClean="0"/>
              <a:t>How many full time </a:t>
            </a:r>
            <a:br>
              <a:rPr lang="en-US" dirty="0" smtClean="0"/>
            </a:br>
            <a:r>
              <a:rPr lang="en-US" dirty="0" smtClean="0"/>
              <a:t>faculty do we need?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 mean really…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0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/>
          <a:lstStyle/>
          <a:p>
            <a:r>
              <a:rPr lang="en-US" dirty="0" smtClean="0"/>
              <a:t>Examples from three divisions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952625"/>
              </p:ext>
            </p:extLst>
          </p:nvPr>
        </p:nvGraphicFramePr>
        <p:xfrm>
          <a:off x="1828800" y="2362200"/>
          <a:ext cx="5228658" cy="3429000"/>
        </p:xfrm>
        <a:graphic>
          <a:graphicData uri="http://schemas.openxmlformats.org/drawingml/2006/table">
            <a:tbl>
              <a:tblPr/>
              <a:tblGrid>
                <a:gridCol w="1103387"/>
                <a:gridCol w="1093875"/>
                <a:gridCol w="1017780"/>
                <a:gridCol w="946816"/>
                <a:gridCol w="1066800"/>
              </a:tblGrid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b="0" i="0" u="none" strike="noStrike" dirty="0">
                          <a:solidFill>
                            <a:srgbClr val="282828"/>
                          </a:solidFill>
                          <a:effectLst/>
                          <a:latin typeface="Courier New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5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Full Time</a:t>
                      </a:r>
                    </a:p>
                  </a:txBody>
                  <a:tcPr marL="17145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CURENT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ROUNDED DOWN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DEPT/DIV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5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Workload</a:t>
                      </a:r>
                    </a:p>
                  </a:txBody>
                  <a:tcPr marL="17145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 FACULTY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DIFFERENCE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DIFFERENCE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English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8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50.46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19.00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8E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ESOL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28.46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6.00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Tech Division</a:t>
                      </a:r>
                      <a:endParaRPr lang="en-US" sz="1200" b="0" i="0" u="none" strike="noStrike" kern="1200" dirty="0">
                        <a:solidFill>
                          <a:srgbClr val="21212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18.0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20.0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endParaRPr lang="en-US" sz="1200" b="0" i="0" u="none" strike="noStrike" kern="1200" dirty="0">
                        <a:solidFill>
                          <a:srgbClr val="21212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Math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30.67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15.0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Fine Arts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20.0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9.00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82828"/>
                          </a:solidFill>
                          <a:effectLst/>
                          <a:latin typeface="+mj-lt"/>
                        </a:rPr>
                        <a:t>Biology/AP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16.44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7.00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BASIC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12.62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3.00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82828"/>
                          </a:solidFill>
                          <a:effectLst/>
                          <a:latin typeface="+mj-lt"/>
                        </a:rPr>
                        <a:t>P E</a:t>
                      </a:r>
                      <a:endParaRPr lang="en-US" sz="1200" b="0" i="0" u="none" strike="noStrike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8.80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3.00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82828"/>
                          </a:solidFill>
                          <a:effectLst/>
                          <a:latin typeface="+mj-lt"/>
                        </a:rPr>
                        <a:t>Chemistry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10.14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82828"/>
                          </a:solidFill>
                          <a:effectLst/>
                          <a:latin typeface="+mj-lt"/>
                        </a:rPr>
                        <a:t>Physics/Astro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8.61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4.00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282828"/>
                          </a:solidFill>
                          <a:effectLst/>
                          <a:latin typeface="+mj-lt"/>
                        </a:rPr>
                        <a:t>Geology/Ocean</a:t>
                      </a:r>
                      <a:endParaRPr lang="en-US" sz="1200" b="0" i="0" u="none" strike="noStrike" dirty="0">
                        <a:solidFill>
                          <a:srgbClr val="21212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3.21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21212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60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81</Words>
  <Application>Microsoft Office PowerPoint</Application>
  <PresentationFormat>On-screen Show (4:3)</PresentationFormat>
  <Paragraphs>68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How many full time  faculty do we need?</vt:lpstr>
      <vt:lpstr>Examples from three divisions</vt:lpstr>
    </vt:vector>
  </TitlesOfParts>
  <Company>Green River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many full time  faculty do we need?</dc:title>
  <dc:creator>Information Technology</dc:creator>
  <cp:lastModifiedBy>Information Technology</cp:lastModifiedBy>
  <cp:revision>5</cp:revision>
  <dcterms:created xsi:type="dcterms:W3CDTF">2015-11-18T21:52:11Z</dcterms:created>
  <dcterms:modified xsi:type="dcterms:W3CDTF">2015-12-02T22:56:48Z</dcterms:modified>
</cp:coreProperties>
</file>