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62" r:id="rId4"/>
    <p:sldId id="258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1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9080E0-1527-434F-8866-EBB99D8D1A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4858B3-2FC7-409A-995A-0A8B7C0446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468151-A41C-4A9E-8BC0-FB4787D2C6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4C82FF-C570-453E-8F07-1E2E6A5C5A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D95A88-AB07-4E8B-B03A-06E6E39ACC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83A5A8-45C7-4BF4-A160-46BC4A859C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5A4F6B-886A-4BF0-9975-4ADC16B1F6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D0AA6-C5E1-4DE8-BE14-BFF02E765E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5488B-9B72-479C-9E9C-94D6914541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BD2180-6333-46D8-A9C3-EF1AB85076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9B816-A0CD-4F7A-81AB-B9C8B190BB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C1416BB-A597-45C7-8669-8C0FF9F37B5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reenriver.edu/scholarships/s-ste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0"/>
            <a:ext cx="9144000" cy="5638800"/>
          </a:xfrm>
        </p:spPr>
        <p:txBody>
          <a:bodyPr/>
          <a:lstStyle/>
          <a:p>
            <a:r>
              <a:rPr lang="en-US" sz="4800" b="1" i="1" dirty="0" smtClean="0">
                <a:solidFill>
                  <a:srgbClr val="339933"/>
                </a:solidFill>
              </a:rPr>
              <a:t>National Science Foundation </a:t>
            </a:r>
            <a:r>
              <a:rPr lang="en-US" sz="6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6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6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Grant for S-STEM Scholarships</a:t>
            </a:r>
            <a:endParaRPr lang="en-US" sz="6600" b="1" dirty="0">
              <a:latin typeface="Times New Roman" pitchFamily="18" charset="0"/>
            </a:endParaRPr>
          </a:p>
        </p:txBody>
      </p:sp>
      <p:pic>
        <p:nvPicPr>
          <p:cNvPr id="20484" name="Picture 4" descr="NSF Logo nsf4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838200"/>
            <a:ext cx="2057400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srgbClr val="339933"/>
                </a:solidFill>
              </a:rPr>
              <a:t>S-STEM 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2800" dirty="0"/>
              <a:t>(</a:t>
            </a:r>
            <a:r>
              <a:rPr lang="en-US" sz="2800" b="1" dirty="0">
                <a:solidFill>
                  <a:srgbClr val="339933"/>
                </a:solidFill>
              </a:rPr>
              <a:t>S</a:t>
            </a:r>
            <a:r>
              <a:rPr lang="en-US" sz="2800" dirty="0"/>
              <a:t>cholarships-</a:t>
            </a:r>
            <a:r>
              <a:rPr lang="en-US" sz="2800" b="1" dirty="0">
                <a:solidFill>
                  <a:srgbClr val="339933"/>
                </a:solidFill>
              </a:rPr>
              <a:t>S</a:t>
            </a:r>
            <a:r>
              <a:rPr lang="en-US" sz="2800" dirty="0"/>
              <a:t>cience, </a:t>
            </a:r>
            <a:r>
              <a:rPr lang="en-US" sz="2800" b="1" dirty="0">
                <a:solidFill>
                  <a:srgbClr val="339933"/>
                </a:solidFill>
              </a:rPr>
              <a:t>T</a:t>
            </a:r>
            <a:r>
              <a:rPr lang="en-US" sz="2800" dirty="0"/>
              <a:t>echnology,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b="1" dirty="0" smtClean="0">
                <a:solidFill>
                  <a:srgbClr val="339933"/>
                </a:solidFill>
              </a:rPr>
              <a:t>E</a:t>
            </a:r>
            <a:r>
              <a:rPr lang="en-US" sz="2800" dirty="0" smtClean="0"/>
              <a:t>ngineering</a:t>
            </a:r>
            <a:r>
              <a:rPr lang="en-US" sz="2800" dirty="0"/>
              <a:t>, </a:t>
            </a:r>
            <a:r>
              <a:rPr lang="en-US" sz="2800" b="1" dirty="0">
                <a:solidFill>
                  <a:srgbClr val="339933"/>
                </a:solidFill>
              </a:rPr>
              <a:t>M</a:t>
            </a:r>
            <a:r>
              <a:rPr lang="en-US" sz="2800" dirty="0"/>
              <a:t>athematics)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28600" y="1752600"/>
            <a:ext cx="86106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Cambria" pitchFamily="18" charset="0"/>
              </a:rPr>
              <a:t>Green </a:t>
            </a:r>
            <a:r>
              <a:rPr lang="en-US" sz="2800" dirty="0">
                <a:latin typeface="Cambria" pitchFamily="18" charset="0"/>
              </a:rPr>
              <a:t>River Community College is offering </a:t>
            </a:r>
            <a:r>
              <a:rPr lang="en-US" sz="2800" b="1" dirty="0" smtClean="0">
                <a:latin typeface="Cambria" pitchFamily="18" charset="0"/>
              </a:rPr>
              <a:t>forty </a:t>
            </a:r>
            <a:r>
              <a:rPr lang="en-US" sz="2800" b="1" dirty="0" smtClean="0">
                <a:solidFill>
                  <a:srgbClr val="FF0000"/>
                </a:solidFill>
                <a:latin typeface="Cambria" pitchFamily="18" charset="0"/>
              </a:rPr>
              <a:t>$3125/yr</a:t>
            </a:r>
            <a:r>
              <a:rPr lang="en-US" sz="2800" b="1" dirty="0" smtClean="0">
                <a:latin typeface="Cambria" pitchFamily="18" charset="0"/>
              </a:rPr>
              <a:t> </a:t>
            </a:r>
            <a:r>
              <a:rPr lang="en-US" sz="2800" b="1" dirty="0">
                <a:latin typeface="Cambria" pitchFamily="18" charset="0"/>
              </a:rPr>
              <a:t>scholarships</a:t>
            </a:r>
            <a:r>
              <a:rPr lang="en-US" sz="2800" dirty="0">
                <a:latin typeface="Cambria" pitchFamily="18" charset="0"/>
              </a:rPr>
              <a:t> for students majoring in:</a:t>
            </a:r>
          </a:p>
          <a:p>
            <a:pPr lvl="1">
              <a:buFontTx/>
              <a:buChar char="•"/>
            </a:pPr>
            <a:r>
              <a:rPr lang="en-US" sz="3600" dirty="0">
                <a:latin typeface="Cambria" pitchFamily="18" charset="0"/>
              </a:rPr>
              <a:t>Biological </a:t>
            </a:r>
            <a:r>
              <a:rPr lang="en-US" sz="3600" dirty="0" smtClean="0">
                <a:latin typeface="Cambria" pitchFamily="18" charset="0"/>
              </a:rPr>
              <a:t>sciences; </a:t>
            </a:r>
            <a:endParaRPr lang="en-US" sz="3600" dirty="0">
              <a:latin typeface="Cambria" pitchFamily="18" charset="0"/>
            </a:endParaRPr>
          </a:p>
          <a:p>
            <a:pPr lvl="1">
              <a:buFontTx/>
              <a:buChar char="•"/>
            </a:pPr>
            <a:r>
              <a:rPr lang="en-US" sz="3600" dirty="0">
                <a:latin typeface="Cambria" pitchFamily="18" charset="0"/>
              </a:rPr>
              <a:t>Physical </a:t>
            </a:r>
            <a:r>
              <a:rPr lang="en-US" sz="3600" dirty="0" smtClean="0">
                <a:latin typeface="Cambria" pitchFamily="18" charset="0"/>
              </a:rPr>
              <a:t>sciences; </a:t>
            </a:r>
            <a:endParaRPr lang="en-US" sz="3600" dirty="0">
              <a:latin typeface="Cambria" pitchFamily="18" charset="0"/>
            </a:endParaRPr>
          </a:p>
          <a:p>
            <a:pPr lvl="1">
              <a:buFontTx/>
              <a:buChar char="•"/>
            </a:pPr>
            <a:r>
              <a:rPr lang="en-US" sz="3600" dirty="0">
                <a:latin typeface="Cambria" pitchFamily="18" charset="0"/>
              </a:rPr>
              <a:t>Mathematical sciences; </a:t>
            </a:r>
          </a:p>
          <a:p>
            <a:pPr lvl="1">
              <a:buFontTx/>
              <a:buChar char="•"/>
            </a:pPr>
            <a:r>
              <a:rPr lang="en-US" sz="3600" dirty="0">
                <a:latin typeface="Cambria" pitchFamily="18" charset="0"/>
              </a:rPr>
              <a:t>Computer and information sciences; </a:t>
            </a:r>
          </a:p>
          <a:p>
            <a:pPr lvl="1">
              <a:buFontTx/>
              <a:buChar char="•"/>
            </a:pPr>
            <a:r>
              <a:rPr lang="en-US" sz="3600" dirty="0">
                <a:latin typeface="Cambria" pitchFamily="18" charset="0"/>
              </a:rPr>
              <a:t>Geosciences; </a:t>
            </a:r>
          </a:p>
          <a:p>
            <a:pPr lvl="1">
              <a:buFontTx/>
              <a:buChar char="•"/>
            </a:pPr>
            <a:r>
              <a:rPr lang="en-US" sz="3600" dirty="0">
                <a:latin typeface="Cambria" pitchFamily="18" charset="0"/>
              </a:rPr>
              <a:t>Engineering; </a:t>
            </a:r>
          </a:p>
          <a:p>
            <a:pPr lvl="1">
              <a:buFontTx/>
              <a:buChar char="•"/>
            </a:pPr>
            <a:r>
              <a:rPr lang="en-US" sz="3600" dirty="0" smtClean="0">
                <a:latin typeface="Cambria" pitchFamily="18" charset="0"/>
              </a:rPr>
              <a:t>Technology</a:t>
            </a:r>
          </a:p>
          <a:p>
            <a:pPr lvl="1">
              <a:buFontTx/>
              <a:buChar char="•"/>
            </a:pPr>
            <a:endParaRPr lang="en-US" sz="28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Eligibility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 citizen (some other individuals may qualify depending on immigration status)</a:t>
            </a:r>
          </a:p>
          <a:p>
            <a:r>
              <a:rPr lang="en-US" dirty="0" smtClean="0"/>
              <a:t>Must be a full-time student in a degree program in one of the eligible disciplines</a:t>
            </a:r>
          </a:p>
          <a:p>
            <a:r>
              <a:rPr lang="en-US" dirty="0" smtClean="0"/>
              <a:t>Demonstrate academic potential</a:t>
            </a:r>
          </a:p>
          <a:p>
            <a:r>
              <a:rPr lang="en-US" dirty="0" smtClean="0"/>
              <a:t>Demonstrate financial need defend for undergraduate students by the US Dept of Education (must complete FAFSA form)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solidFill>
                  <a:srgbClr val="FF0000"/>
                </a:solidFill>
              </a:rPr>
              <a:t>Apply online!! </a:t>
            </a:r>
            <a:r>
              <a:rPr lang="en-US" sz="4000" dirty="0" smtClean="0">
                <a:solidFill>
                  <a:srgbClr val="FF0000"/>
                </a:solidFill>
              </a:rPr>
              <a:t/>
            </a:r>
            <a:br>
              <a:rPr lang="en-US" sz="4000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  <a:hlinkClick r:id="rId2"/>
              </a:rPr>
              <a:t>www.greenriver.edu/scholarships/s-stem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Questions? Contact: </a:t>
            </a:r>
          </a:p>
          <a:p>
            <a:pPr>
              <a:buNone/>
            </a:pPr>
            <a:r>
              <a:rPr lang="en-US" dirty="0" smtClean="0"/>
              <a:t>Donnie Hallstone, Math instructor</a:t>
            </a:r>
          </a:p>
          <a:p>
            <a:pPr>
              <a:buNone/>
            </a:pPr>
            <a:r>
              <a:rPr lang="en-US" dirty="0" smtClean="0"/>
              <a:t>Bob Filson, Geology Instructor</a:t>
            </a:r>
          </a:p>
          <a:p>
            <a:pPr>
              <a:buNone/>
            </a:pPr>
            <a:r>
              <a:rPr lang="en-US" dirty="0" smtClean="0"/>
              <a:t>Steve Kinholt, Math Instructor</a:t>
            </a:r>
          </a:p>
          <a:p>
            <a:pPr>
              <a:buNone/>
            </a:pPr>
            <a:r>
              <a:rPr lang="en-US" dirty="0" smtClean="0"/>
              <a:t>Felix Serna, Design Drafting Instructor</a:t>
            </a:r>
          </a:p>
          <a:p>
            <a:pPr>
              <a:buNone/>
            </a:pPr>
            <a:r>
              <a:rPr lang="en-US" dirty="0" smtClean="0"/>
              <a:t>Jeff McCauley, Engineering Instructor</a:t>
            </a:r>
          </a:p>
          <a:p>
            <a:pPr>
              <a:buNone/>
            </a:pPr>
            <a:r>
              <a:rPr lang="en-US" dirty="0" smtClean="0"/>
              <a:t>Janet Ash, Computer Sci. Instructor</a:t>
            </a:r>
          </a:p>
          <a:p>
            <a:pPr>
              <a:buNone/>
            </a:pPr>
            <a:r>
              <a:rPr lang="en-US" dirty="0" smtClean="0"/>
              <a:t>Alan Carter, IT Instructor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134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 Design</vt:lpstr>
      <vt:lpstr>National Science Foundation  Grant for S-STEM Scholarships</vt:lpstr>
      <vt:lpstr>S-STEM  (Scholarships-Science, Technology,  Engineering, Mathematics)</vt:lpstr>
      <vt:lpstr>Eligibility</vt:lpstr>
      <vt:lpstr>Apply online!!  www.greenriver.edu/scholarships/s-stem </vt:lpstr>
    </vt:vector>
  </TitlesOfParts>
  <Company>GRCC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 any GRCC students who need money??    S-STEM Scholarships funded by the National Science Foundation </dc:title>
  <dc:creator>dhallsto</dc:creator>
  <cp:lastModifiedBy>bfilson</cp:lastModifiedBy>
  <cp:revision>33</cp:revision>
  <dcterms:created xsi:type="dcterms:W3CDTF">2008-08-22T05:00:37Z</dcterms:created>
  <dcterms:modified xsi:type="dcterms:W3CDTF">2008-09-19T20:44:02Z</dcterms:modified>
</cp:coreProperties>
</file>