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B91AC-B03F-481E-AB8E-56C4EA90B7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E240A6-1AA3-480F-9EAC-4780308857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ECAE36-A674-4CA1-B4F3-7C7E0D120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7405-88E6-479B-A98B-626FC997BBDD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151833-B8F5-4E36-86EA-1FB29A321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44BAF4-4573-45B0-B893-7DB00E671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FC56-815E-4E2B-8339-F3EDCDE32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100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67EDA-8C19-44B1-9FA5-219725AC3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30D5CC-A837-4C5E-AAAE-BC24CD1B1D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2F4A5-BBFA-436C-AA8B-D7C3AB3AC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7405-88E6-479B-A98B-626FC997BBDD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1D8075-6EC8-45D8-8004-78819B531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10911D-0366-409E-9418-825DCC17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FC56-815E-4E2B-8339-F3EDCDE32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33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E6A62BA-A586-4F94-978A-DA8BBB9E67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D6A01E-B82D-40A4-BB76-BAC48DD0C7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AAE92-4C05-4BBD-8F27-192BBB0FD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7405-88E6-479B-A98B-626FC997BBDD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2B2EA5-DB67-4913-BE89-C71258817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1C557-01BD-493B-9A0C-BEC24CC46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FC56-815E-4E2B-8339-F3EDCDE32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721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02F7F-0FC8-413B-820C-51346E33C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60A91-DCC6-4218-ACE2-95AFA378CA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DF4B10-AFB7-45EB-86F1-76C9877BF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7405-88E6-479B-A98B-626FC997BBDD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6D40D0-6650-4561-AD84-D60023D16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06660-A123-4CD5-9318-9EA1AB38B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FC56-815E-4E2B-8339-F3EDCDE32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522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4A8A0-327C-4226-9B6D-AAB60E626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A9A275-EAA3-45F5-BACC-D4AB03E8BF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D3447C-EABB-4F3A-96C1-44BF11D1A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7405-88E6-479B-A98B-626FC997BBDD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F3399E-A2CA-4112-99B9-9B4F98535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055254-5E57-4B98-8AF6-132DA4642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FC56-815E-4E2B-8339-F3EDCDE32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748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BD0838-4994-430F-97F8-CE66822F9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359B2-E153-4AC6-8024-E80C3B304D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7954F9-73DD-4DA7-9997-1A7DACDEA6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0EF8A1-E273-4B31-9002-AC89FC463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7405-88E6-479B-A98B-626FC997BBDD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1870EE-2E1E-43DB-B976-0EC152528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C1AE01-D53C-43BE-B585-7BB228117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FC56-815E-4E2B-8339-F3EDCDE32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703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FBFF3-B871-46D4-A721-35279F9184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7D8297-2214-4B30-A816-50C1081657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9887D7-E94C-4AD8-93F9-0EAAFEF8ED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36787D-449E-4B89-B047-54356CD93D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E4F962B-5261-4573-A281-7F48A0F074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4655F5-6F4D-4645-9182-2CEEA4702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7405-88E6-479B-A98B-626FC997BBDD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279A97-BE80-471C-8E00-1E8357D81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E58C9D-13B0-4FFA-B50A-63380DC8D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FC56-815E-4E2B-8339-F3EDCDE32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567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74482-9705-4B26-9CC6-735AC3223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8A7A39-84EA-4C19-83AA-4A4709801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7405-88E6-479B-A98B-626FC997BBDD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D1AA1E-63FE-493B-82E8-C85D7E241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74826B2-6B32-41E5-8553-C8F06D1DD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FC56-815E-4E2B-8339-F3EDCDE32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907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613376-95E3-41B5-B1DF-E6EAD443B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7405-88E6-479B-A98B-626FC997BBDD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366CCE-3FFF-455E-9A41-4B5912CAA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281D6B-5459-42BB-B4C5-4DA88325D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FC56-815E-4E2B-8339-F3EDCDE32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698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7624F-DDA0-428C-B093-FB54C4435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CAFCB-468A-4850-98DC-E0DE7E4054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43448E-FAFB-403C-AAA3-37522C1A8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C88BCE-941E-43D6-B2BD-E151AF1B6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7405-88E6-479B-A98B-626FC997BBDD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59C4EA-AA3F-4552-8AB5-43898B982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50AFF2-8193-44E3-B1E1-0BD0F0379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FC56-815E-4E2B-8339-F3EDCDE32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379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15201-F575-402A-9826-478B29355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7907F3-D88A-486C-80FC-D664479281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591B9E-24C4-4FD0-A290-6A29597CF2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0D5AD2-6C66-4F8D-8C41-D1D6B75C3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D7405-88E6-479B-A98B-626FC997BBDD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8D734-4168-4B3B-A209-D7B1EECDC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85AB06-6BD4-4B01-BDCC-9B1529D4F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9FC56-815E-4E2B-8339-F3EDCDE32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724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58A8821-362D-4BAF-B26F-99A155A6C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6A8762-95D4-4854-B532-8585C6D9A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E4C9C-15DB-456A-8D54-3BE7106EF2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2D7405-88E6-479B-A98B-626FC997BBDD}" type="datetimeFigureOut">
              <a:rPr lang="en-US" smtClean="0"/>
              <a:t>3/3/2019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6EB92A-AFB9-4C7E-83EF-A1F49A1A8E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CB74B4-DB21-46A6-99CF-6C2DAE7988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9FC56-815E-4E2B-8339-F3EDCDE32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7DFAD-481A-42D5-9F98-660ED2C360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Phasor diagrams	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3B3519-8C0B-4890-B513-5B7E918E3A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Assume all diagrams represent  RLC Circuits</a:t>
            </a:r>
            <a:br>
              <a:rPr lang="en-US" dirty="0"/>
            </a:br>
            <a:r>
              <a:rPr lang="en-US" dirty="0"/>
              <a:t>(driven damped harmonic oscillators).</a:t>
            </a:r>
          </a:p>
          <a:p>
            <a:r>
              <a:rPr lang="en-US" dirty="0"/>
              <a:t>All phasor diagrams rotate counter-clockwise.</a:t>
            </a:r>
            <a:br>
              <a:rPr lang="en-US" dirty="0"/>
            </a:br>
            <a:r>
              <a:rPr lang="en-US" dirty="0"/>
              <a:t>You may choose either axis to represent voltage.</a:t>
            </a:r>
          </a:p>
        </p:txBody>
      </p:sp>
    </p:spTree>
    <p:extLst>
      <p:ext uri="{BB962C8B-B14F-4D97-AF65-F5344CB8AC3E}">
        <p14:creationId xmlns:p14="http://schemas.microsoft.com/office/powerpoint/2010/main" val="2048049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1C15F-F328-4C26-9C84-D83B47A57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Diagram 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65B779-9EC5-4131-87E5-60A2C4A018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76524"/>
            <a:ext cx="4575174" cy="3192463"/>
          </a:xfrm>
        </p:spPr>
        <p:txBody>
          <a:bodyPr>
            <a:normAutofit/>
          </a:bodyPr>
          <a:lstStyle/>
          <a:p>
            <a:r>
              <a:rPr lang="en-US" sz="2400" dirty="0"/>
              <a:t>Describe this diagram.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Is it possible?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If so, is the circuit “</a:t>
            </a:r>
            <a:r>
              <a:rPr lang="en-US" sz="2400" dirty="0" err="1"/>
              <a:t>capacitative</a:t>
            </a:r>
            <a:r>
              <a:rPr lang="en-US" sz="2400" dirty="0"/>
              <a:t>” or “inductive”?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If possible, what would you do to </a:t>
            </a:r>
            <a:r>
              <a:rPr lang="en-US" sz="2400" dirty="0">
                <a:sym typeface="Symbol" panose="05050102010706020507" pitchFamily="18" charset="2"/>
              </a:rPr>
              <a:t> to bring the circuit into resonance?</a:t>
            </a:r>
            <a:endParaRPr lang="en-US" sz="2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5C2AAED-2083-4E28-9716-EB53FE6159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7925" y="974725"/>
            <a:ext cx="4575175" cy="4856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3134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1C15F-F328-4C26-9C84-D83B47A57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Diagram 2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65B779-9EC5-4131-87E5-60A2C4A018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76524"/>
            <a:ext cx="4575174" cy="3192463"/>
          </a:xfrm>
        </p:spPr>
        <p:txBody>
          <a:bodyPr>
            <a:normAutofit/>
          </a:bodyPr>
          <a:lstStyle/>
          <a:p>
            <a:r>
              <a:rPr lang="en-US" sz="2400" dirty="0"/>
              <a:t>Describe this diagram.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Is it possible?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If so, is the circuit “</a:t>
            </a:r>
            <a:r>
              <a:rPr lang="en-US" sz="2400" dirty="0" err="1"/>
              <a:t>capacitative</a:t>
            </a:r>
            <a:r>
              <a:rPr lang="en-US" sz="2400" dirty="0"/>
              <a:t>” or “inductive”?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If possible, what would you do to </a:t>
            </a:r>
            <a:r>
              <a:rPr lang="en-US" sz="2400" dirty="0">
                <a:sym typeface="Symbol" panose="05050102010706020507" pitchFamily="18" charset="2"/>
              </a:rPr>
              <a:t> to bring the circuit into resonance?</a:t>
            </a: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D4E0F1-75B3-4E0A-9FFF-890108FDED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599" y="792136"/>
            <a:ext cx="4905375" cy="5273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9793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1C15F-F328-4C26-9C84-D83B47A57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Diagram 3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65B779-9EC5-4131-87E5-60A2C4A018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76524"/>
            <a:ext cx="4575174" cy="3192463"/>
          </a:xfrm>
        </p:spPr>
        <p:txBody>
          <a:bodyPr>
            <a:normAutofit/>
          </a:bodyPr>
          <a:lstStyle/>
          <a:p>
            <a:r>
              <a:rPr lang="en-US" sz="2400" dirty="0"/>
              <a:t>Describe this diagram.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Is it possible?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If so, is the circuit “</a:t>
            </a:r>
            <a:r>
              <a:rPr lang="en-US" sz="2400" dirty="0" err="1"/>
              <a:t>capacitative</a:t>
            </a:r>
            <a:r>
              <a:rPr lang="en-US" sz="2400" dirty="0"/>
              <a:t>” or “inductive”?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If possible, what would you do to </a:t>
            </a:r>
            <a:r>
              <a:rPr lang="en-US" sz="2400" dirty="0">
                <a:sym typeface="Symbol" panose="05050102010706020507" pitchFamily="18" charset="2"/>
              </a:rPr>
              <a:t> to bring the circuit into resonance?</a:t>
            </a:r>
            <a:endParaRPr lang="en-US" sz="24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09419A0-8600-449D-8CB0-4C6F54E2F7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5249" y="797939"/>
            <a:ext cx="4651375" cy="5071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286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1C15F-F328-4C26-9C84-D83B47A57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Diagram 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65B779-9EC5-4131-87E5-60A2C4A018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676524"/>
            <a:ext cx="4575174" cy="3192463"/>
          </a:xfrm>
        </p:spPr>
        <p:txBody>
          <a:bodyPr>
            <a:normAutofit/>
          </a:bodyPr>
          <a:lstStyle/>
          <a:p>
            <a:r>
              <a:rPr lang="en-US" sz="2400" dirty="0"/>
              <a:t>Describe this diagram.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Is it possible?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If so, is the circuit “</a:t>
            </a:r>
            <a:r>
              <a:rPr lang="en-US" sz="2400" dirty="0" err="1"/>
              <a:t>capacitative</a:t>
            </a:r>
            <a:r>
              <a:rPr lang="en-US" sz="2400" dirty="0"/>
              <a:t>” or “inductive”?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If possible, what would you do to </a:t>
            </a:r>
            <a:r>
              <a:rPr lang="en-US" sz="2400" dirty="0">
                <a:sym typeface="Symbol" panose="05050102010706020507" pitchFamily="18" charset="2"/>
              </a:rPr>
              <a:t> to bring the circuit into resonance?</a:t>
            </a:r>
            <a:endParaRPr lang="en-US" sz="24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88FDDC6-D6FA-4775-8D08-4DBA1B160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7599" y="1196975"/>
            <a:ext cx="5454007" cy="4832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7821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</Words>
  <Application>Microsoft Office PowerPoint</Application>
  <PresentationFormat>Widescreen</PresentationFormat>
  <Paragraphs>23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Phasor diagrams </vt:lpstr>
      <vt:lpstr>Diagram 1</vt:lpstr>
      <vt:lpstr>Diagram 2</vt:lpstr>
      <vt:lpstr>Diagram 3</vt:lpstr>
      <vt:lpstr>Diagram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Phasor diagrams</dc:title>
  <dc:creator>Keith Clay</dc:creator>
  <cp:lastModifiedBy>Keith Clay</cp:lastModifiedBy>
  <cp:revision>2</cp:revision>
  <dcterms:created xsi:type="dcterms:W3CDTF">2019-03-04T04:56:06Z</dcterms:created>
  <dcterms:modified xsi:type="dcterms:W3CDTF">2019-03-04T04:56:23Z</dcterms:modified>
</cp:coreProperties>
</file>