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72" r:id="rId6"/>
    <p:sldId id="266" r:id="rId7"/>
    <p:sldId id="259" r:id="rId8"/>
    <p:sldId id="260" r:id="rId9"/>
    <p:sldId id="267" r:id="rId10"/>
    <p:sldId id="268" r:id="rId11"/>
    <p:sldId id="261" r:id="rId12"/>
    <p:sldId id="269" r:id="rId13"/>
    <p:sldId id="262" r:id="rId14"/>
    <p:sldId id="270" r:id="rId15"/>
    <p:sldId id="271" r:id="rId16"/>
    <p:sldId id="273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F3CA-8733-4431-9CFC-B2AEC1E70C5B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E926B-169A-4939-BCD8-0955FF26E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Nuclei, Protons, &amp; Quarks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of it can be explained by </a:t>
            </a:r>
            <a:endParaRPr lang="en-US" dirty="0"/>
          </a:p>
        </p:txBody>
      </p:sp>
      <p:pic>
        <p:nvPicPr>
          <p:cNvPr id="24578" name="Picture 2" descr="http://abyss.uoregon.edu/~js/images/elem_particle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81200"/>
            <a:ext cx="3343275" cy="40100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2514600"/>
            <a:ext cx="396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Six quarks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Six leptons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&amp; four </a:t>
            </a:r>
            <a:br>
              <a:rPr lang="en-US" sz="3200" dirty="0" smtClean="0"/>
            </a:br>
            <a:r>
              <a:rPr lang="en-US" sz="3200" dirty="0" smtClean="0"/>
              <a:t>      “force carriers”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we never see a quark by itself.</a:t>
            </a:r>
            <a:endParaRPr lang="en-US" dirty="0"/>
          </a:p>
        </p:txBody>
      </p:sp>
      <p:pic>
        <p:nvPicPr>
          <p:cNvPr id="3074" name="Picture 2" descr="http://indyposted.com/wp-content/uploads/2010/02/inside_quark_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447800"/>
            <a:ext cx="5029200" cy="50292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Quarks “hide” in hadrons in nuclei.</a:t>
            </a:r>
            <a:endParaRPr lang="en-US" dirty="0"/>
          </a:p>
        </p:txBody>
      </p:sp>
      <p:pic>
        <p:nvPicPr>
          <p:cNvPr id="26626" name="Picture 2" descr="http://th.physik.uni-frankfurt.de/~hossi/Bilder/hadronga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828800"/>
            <a:ext cx="5372100" cy="434884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knock some loose and…</a:t>
            </a:r>
            <a:endParaRPr lang="en-US" dirty="0"/>
          </a:p>
        </p:txBody>
      </p:sp>
      <p:pic>
        <p:nvPicPr>
          <p:cNvPr id="2050" name="Picture 2" descr="http://www.particleadventure.org/images/page-elements/color_field_snap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76400"/>
            <a:ext cx="5096608" cy="2819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49530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 They always make partners for themselves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say quarks are “confined” </a:t>
            </a:r>
            <a:endParaRPr lang="en-US" dirty="0"/>
          </a:p>
        </p:txBody>
      </p:sp>
      <p:pic>
        <p:nvPicPr>
          <p:cNvPr id="1028" name="Picture 4" descr="http://hyperphysics.phy-astr.gsu.edu/hbase/particles/imgpar/bag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905000"/>
            <a:ext cx="4191000" cy="397354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models: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Quarks don’t exist.   Gell-Mann just got lucky.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Hadrons are really “built out of” them.  If we keep hitting harder, we’ll knock some loose.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exist but knocking them loose is completely impossible.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2860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All experimental tests have supported model #3.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</a:t>
            </a:r>
            <a:r>
              <a:rPr lang="en-US" smtClean="0"/>
              <a:t>we study this model...</a:t>
            </a:r>
            <a:endParaRPr lang="en-US" dirty="0"/>
          </a:p>
        </p:txBody>
      </p:sp>
      <p:pic>
        <p:nvPicPr>
          <p:cNvPr id="30722" name="Picture 2" descr="http://www.viewzone.com/lhc.atoms-to-quark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828800"/>
            <a:ext cx="5164667" cy="46482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“Particles” known by late 1960s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396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Over 30 particles</a:t>
            </a:r>
            <a:br>
              <a:rPr lang="en-US" sz="3200" dirty="0" smtClean="0"/>
            </a:br>
            <a:r>
              <a:rPr lang="en-US" sz="3200" dirty="0" smtClean="0"/>
              <a:t>    were known.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Thousands more </a:t>
            </a:r>
            <a:br>
              <a:rPr lang="en-US" sz="3200" dirty="0" smtClean="0"/>
            </a:br>
            <a:r>
              <a:rPr lang="en-US" sz="3200" dirty="0" smtClean="0"/>
              <a:t>    are known now.</a:t>
            </a:r>
            <a:endParaRPr lang="en-US" sz="3200" dirty="0"/>
          </a:p>
        </p:txBody>
      </p:sp>
      <p:pic>
        <p:nvPicPr>
          <p:cNvPr id="6" name="Picture 5" descr="particles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447800"/>
            <a:ext cx="4657725" cy="5048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“Particles” known by late 1960s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396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These ones are </a:t>
            </a:r>
            <a:br>
              <a:rPr lang="en-US" sz="3200" dirty="0" smtClean="0"/>
            </a:br>
            <a:r>
              <a:rPr lang="en-US" sz="3200" dirty="0" smtClean="0"/>
              <a:t>      “leptons”.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They don’t seem to </a:t>
            </a:r>
            <a:br>
              <a:rPr lang="en-US" sz="3200" dirty="0" smtClean="0"/>
            </a:br>
            <a:r>
              <a:rPr lang="en-US" sz="3200" dirty="0" smtClean="0"/>
              <a:t>   have smaller parts.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smtClean="0"/>
              <a:t>Only 2 more have </a:t>
            </a:r>
            <a:br>
              <a:rPr lang="en-US" sz="3200" smtClean="0"/>
            </a:br>
            <a:r>
              <a:rPr lang="en-US" sz="3200" smtClean="0"/>
              <a:t>   been </a:t>
            </a:r>
            <a:r>
              <a:rPr lang="en-US" sz="3200" dirty="0" smtClean="0"/>
              <a:t>discovered.</a:t>
            </a:r>
            <a:endParaRPr lang="en-US" sz="3200" dirty="0"/>
          </a:p>
        </p:txBody>
      </p:sp>
      <p:pic>
        <p:nvPicPr>
          <p:cNvPr id="7" name="Picture 6" descr="particlesLeptons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447800"/>
            <a:ext cx="4657725" cy="5048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“Particles” known by late 1960s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396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These ones are </a:t>
            </a:r>
            <a:br>
              <a:rPr lang="en-US" sz="3200" dirty="0" smtClean="0"/>
            </a:br>
            <a:r>
              <a:rPr lang="en-US" sz="3200" dirty="0" smtClean="0"/>
              <a:t>      “hadrons”.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Thousands more </a:t>
            </a:r>
            <a:br>
              <a:rPr lang="en-US" sz="3200" dirty="0" smtClean="0"/>
            </a:br>
            <a:r>
              <a:rPr lang="en-US" sz="3200" dirty="0" smtClean="0"/>
              <a:t>   are known.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Could there be a</a:t>
            </a:r>
            <a:br>
              <a:rPr lang="en-US" sz="3200" dirty="0" smtClean="0"/>
            </a:br>
            <a:r>
              <a:rPr lang="en-US" sz="3200" dirty="0" smtClean="0"/>
              <a:t>    pattern here?</a:t>
            </a:r>
            <a:endParaRPr lang="en-US" sz="3200" dirty="0"/>
          </a:p>
        </p:txBody>
      </p:sp>
      <p:pic>
        <p:nvPicPr>
          <p:cNvPr id="6" name="Picture 5" descr="particlesHadrons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447800"/>
            <a:ext cx="4657725" cy="5048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Murray Gell-Mann, 1969</a:t>
            </a:r>
            <a:endParaRPr lang="en-US" dirty="0"/>
          </a:p>
        </p:txBody>
      </p:sp>
      <p:pic>
        <p:nvPicPr>
          <p:cNvPr id="28676" name="Picture 4" descr="http://photos.aip.org/history/Thumbnails/gell-mann_murray_b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981200"/>
            <a:ext cx="5105400" cy="38290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the hadrons…</a:t>
            </a:r>
            <a:endParaRPr lang="en-US" dirty="0"/>
          </a:p>
        </p:txBody>
      </p:sp>
      <p:pic>
        <p:nvPicPr>
          <p:cNvPr id="21506" name="Picture 2" descr="http://www.antonine-education.co.uk/Physics_AS/Module_1/Topic_5/quark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133600"/>
            <a:ext cx="3124200" cy="40933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2057400"/>
            <a:ext cx="518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All hadrons known in 1970s could be explained as though “built” from 3 kinds of quarks.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The thousands of hadrons known today require only 6 quark “building blocks.”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smash protons together</a:t>
            </a:r>
            <a:endParaRPr lang="en-US" dirty="0"/>
          </a:p>
        </p:txBody>
      </p:sp>
      <p:pic>
        <p:nvPicPr>
          <p:cNvPr id="4" name="Content Placeholder 3" descr="det_diagram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1829" y="1600200"/>
            <a:ext cx="7020341" cy="4525963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we smash other things together</a:t>
            </a:r>
            <a:endParaRPr lang="en-US" dirty="0"/>
          </a:p>
        </p:txBody>
      </p:sp>
      <p:pic>
        <p:nvPicPr>
          <p:cNvPr id="13314" name="Picture 2" descr="http://abyss.uoregon.edu/~js/images/particle_collisio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676400"/>
            <a:ext cx="6841950" cy="474548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Stuff flies out in every direction</a:t>
            </a:r>
            <a:endParaRPr lang="en-US" dirty="0"/>
          </a:p>
        </p:txBody>
      </p:sp>
      <p:pic>
        <p:nvPicPr>
          <p:cNvPr id="25604" name="Picture 4" descr="http://star.physics.yale.edu/ww08/images/quarkGluonPlasm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600200"/>
            <a:ext cx="6400800" cy="45815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210</Words>
  <Application>Microsoft Office PowerPoint</Application>
  <PresentationFormat>On-screen Show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Nuclei, Protons, &amp; Quarks</vt:lpstr>
      <vt:lpstr>“Particles” known by late 1960s</vt:lpstr>
      <vt:lpstr>“Particles” known by late 1960s</vt:lpstr>
      <vt:lpstr>“Particles” known by late 1960s</vt:lpstr>
      <vt:lpstr>Murray Gell-Mann, 1969</vt:lpstr>
      <vt:lpstr>All the hadrons…</vt:lpstr>
      <vt:lpstr>We smash protons together</vt:lpstr>
      <vt:lpstr>Or we smash other things together</vt:lpstr>
      <vt:lpstr>Stuff flies out in every direction</vt:lpstr>
      <vt:lpstr>All of it can be explained by </vt:lpstr>
      <vt:lpstr>But we never see a quark by itself.</vt:lpstr>
      <vt:lpstr>Quarks “hide” in hadrons in nuclei.</vt:lpstr>
      <vt:lpstr>Try to knock some loose and…</vt:lpstr>
      <vt:lpstr>We say quarks are “confined” </vt:lpstr>
      <vt:lpstr>Three models:</vt:lpstr>
      <vt:lpstr>Now we study this model...</vt:lpstr>
    </vt:vector>
  </TitlesOfParts>
  <Company>Green River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Nuclei, Protons, &amp; Quarks</dc:title>
  <dc:creator>kclay</dc:creator>
  <cp:lastModifiedBy>kclay</cp:lastModifiedBy>
  <cp:revision>36</cp:revision>
  <dcterms:created xsi:type="dcterms:W3CDTF">2011-01-06T20:31:01Z</dcterms:created>
  <dcterms:modified xsi:type="dcterms:W3CDTF">2011-01-07T17:59:50Z</dcterms:modified>
</cp:coreProperties>
</file>