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charts/chart1.xml" ContentType="application/vnd.openxmlformats-officedocument.drawingml.chart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12"/>
  </p:notesMasterIdLst>
  <p:sldIdLst>
    <p:sldId id="256" r:id="rId2"/>
    <p:sldId id="326" r:id="rId3"/>
    <p:sldId id="292" r:id="rId4"/>
    <p:sldId id="367" r:id="rId5"/>
    <p:sldId id="370" r:id="rId6"/>
    <p:sldId id="368" r:id="rId7"/>
    <p:sldId id="371" r:id="rId8"/>
    <p:sldId id="372" r:id="rId9"/>
    <p:sldId id="369" r:id="rId10"/>
    <p:sldId id="373" r:id="rId11"/>
    <p:sldId id="374" r:id="rId12"/>
    <p:sldId id="376" r:id="rId13"/>
    <p:sldId id="514" r:id="rId14"/>
    <p:sldId id="516" r:id="rId15"/>
    <p:sldId id="582" r:id="rId16"/>
    <p:sldId id="584" r:id="rId17"/>
    <p:sldId id="585" r:id="rId18"/>
    <p:sldId id="586" r:id="rId19"/>
    <p:sldId id="589" r:id="rId20"/>
    <p:sldId id="588" r:id="rId21"/>
    <p:sldId id="583" r:id="rId22"/>
    <p:sldId id="517" r:id="rId23"/>
    <p:sldId id="535" r:id="rId24"/>
    <p:sldId id="536" r:id="rId25"/>
    <p:sldId id="518" r:id="rId26"/>
    <p:sldId id="519" r:id="rId27"/>
    <p:sldId id="395" r:id="rId28"/>
    <p:sldId id="398" r:id="rId29"/>
    <p:sldId id="382" r:id="rId30"/>
    <p:sldId id="301" r:id="rId31"/>
    <p:sldId id="383" r:id="rId32"/>
    <p:sldId id="385" r:id="rId33"/>
    <p:sldId id="302" r:id="rId34"/>
    <p:sldId id="388" r:id="rId35"/>
    <p:sldId id="513" r:id="rId36"/>
    <p:sldId id="269" r:id="rId37"/>
    <p:sldId id="273" r:id="rId38"/>
    <p:sldId id="281" r:id="rId39"/>
    <p:sldId id="274" r:id="rId40"/>
    <p:sldId id="279" r:id="rId41"/>
    <p:sldId id="275" r:id="rId42"/>
    <p:sldId id="280" r:id="rId43"/>
    <p:sldId id="276" r:id="rId44"/>
    <p:sldId id="282" r:id="rId45"/>
    <p:sldId id="277" r:id="rId46"/>
    <p:sldId id="278" r:id="rId47"/>
    <p:sldId id="285" r:id="rId48"/>
    <p:sldId id="408" r:id="rId49"/>
    <p:sldId id="591" r:id="rId50"/>
    <p:sldId id="402" r:id="rId51"/>
    <p:sldId id="407" r:id="rId52"/>
    <p:sldId id="412" r:id="rId53"/>
    <p:sldId id="537" r:id="rId54"/>
    <p:sldId id="404" r:id="rId55"/>
    <p:sldId id="262" r:id="rId56"/>
    <p:sldId id="311" r:id="rId57"/>
    <p:sldId id="526" r:id="rId58"/>
    <p:sldId id="432" r:id="rId59"/>
    <p:sldId id="312" r:id="rId60"/>
    <p:sldId id="436" r:id="rId61"/>
    <p:sldId id="437" r:id="rId62"/>
    <p:sldId id="438" r:id="rId63"/>
    <p:sldId id="439" r:id="rId64"/>
    <p:sldId id="435" r:id="rId65"/>
    <p:sldId id="440" r:id="rId66"/>
    <p:sldId id="441" r:id="rId67"/>
    <p:sldId id="515" r:id="rId68"/>
    <p:sldId id="442" r:id="rId69"/>
    <p:sldId id="445" r:id="rId70"/>
    <p:sldId id="447" r:id="rId71"/>
    <p:sldId id="448" r:id="rId72"/>
    <p:sldId id="449" r:id="rId73"/>
    <p:sldId id="443" r:id="rId74"/>
    <p:sldId id="475" r:id="rId75"/>
    <p:sldId id="543" r:id="rId76"/>
    <p:sldId id="546" r:id="rId77"/>
    <p:sldId id="547" r:id="rId78"/>
    <p:sldId id="548" r:id="rId79"/>
    <p:sldId id="550" r:id="rId80"/>
    <p:sldId id="553" r:id="rId81"/>
    <p:sldId id="549" r:id="rId82"/>
    <p:sldId id="551" r:id="rId83"/>
    <p:sldId id="590" r:id="rId84"/>
    <p:sldId id="554" r:id="rId85"/>
    <p:sldId id="555" r:id="rId86"/>
    <p:sldId id="556" r:id="rId87"/>
    <p:sldId id="557" r:id="rId88"/>
    <p:sldId id="558" r:id="rId89"/>
    <p:sldId id="562" r:id="rId90"/>
    <p:sldId id="563" r:id="rId91"/>
    <p:sldId id="564" r:id="rId92"/>
    <p:sldId id="566" r:id="rId93"/>
    <p:sldId id="565" r:id="rId94"/>
    <p:sldId id="567" r:id="rId95"/>
    <p:sldId id="568" r:id="rId96"/>
    <p:sldId id="569" r:id="rId97"/>
    <p:sldId id="570" r:id="rId98"/>
    <p:sldId id="571" r:id="rId99"/>
    <p:sldId id="572" r:id="rId100"/>
    <p:sldId id="594" r:id="rId101"/>
    <p:sldId id="595" r:id="rId102"/>
    <p:sldId id="596" r:id="rId103"/>
    <p:sldId id="593" r:id="rId104"/>
    <p:sldId id="573" r:id="rId105"/>
    <p:sldId id="574" r:id="rId106"/>
    <p:sldId id="575" r:id="rId107"/>
    <p:sldId id="577" r:id="rId108"/>
    <p:sldId id="579" r:id="rId109"/>
    <p:sldId id="580" r:id="rId110"/>
    <p:sldId id="581" r:id="rId111"/>
  </p:sldIdLst>
  <p:sldSz cx="9144000" cy="6858000" type="screen4x3"/>
  <p:notesSz cx="6858000" cy="9144000"/>
  <p:custDataLst>
    <p:tags r:id="rId1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27"/>
    <a:srgbClr val="49701E"/>
    <a:srgbClr val="588824"/>
    <a:srgbClr val="00FF00"/>
    <a:srgbClr val="FF0000"/>
    <a:srgbClr val="FF6699"/>
    <a:srgbClr val="FF3386"/>
    <a:srgbClr val="FF0066"/>
    <a:srgbClr val="454567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1" autoAdjust="0"/>
    <p:restoredTop sz="93825" autoAdjust="0"/>
  </p:normalViewPr>
  <p:slideViewPr>
    <p:cSldViewPr snapToGrid="0"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0"/>
    </p:cViewPr>
  </p:sorterViewPr>
  <p:gridSpacing cx="365761" cy="365761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ith\Documents\normal%20cur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Sheet1!$K$21</c:f>
              <c:strCache>
                <c:ptCount val="1"/>
                <c:pt idx="0">
                  <c:v>&lt; 1 sigma</c:v>
                </c:pt>
              </c:strCache>
            </c:strRef>
          </c:tx>
          <c:spPr>
            <a:solidFill>
              <a:srgbClr val="49701E"/>
            </a:solidFill>
          </c:spPr>
          <c:cat>
            <c:numRef>
              <c:f>Sheet1!$C$3:$C$803</c:f>
              <c:numCache>
                <c:formatCode>0</c:formatCode>
                <c:ptCount val="801"/>
                <c:pt idx="0">
                  <c:v>-4</c:v>
                </c:pt>
                <c:pt idx="1">
                  <c:v>-3.99</c:v>
                </c:pt>
                <c:pt idx="2">
                  <c:v>-3.98</c:v>
                </c:pt>
                <c:pt idx="3">
                  <c:v>-3.97</c:v>
                </c:pt>
                <c:pt idx="4">
                  <c:v>-3.96</c:v>
                </c:pt>
                <c:pt idx="5">
                  <c:v>-3.95</c:v>
                </c:pt>
                <c:pt idx="6">
                  <c:v>-3.94</c:v>
                </c:pt>
                <c:pt idx="7">
                  <c:v>-3.93</c:v>
                </c:pt>
                <c:pt idx="8">
                  <c:v>-3.92</c:v>
                </c:pt>
                <c:pt idx="9">
                  <c:v>-3.91</c:v>
                </c:pt>
                <c:pt idx="10">
                  <c:v>-3.9</c:v>
                </c:pt>
                <c:pt idx="11">
                  <c:v>-3.89</c:v>
                </c:pt>
                <c:pt idx="12">
                  <c:v>-3.88</c:v>
                </c:pt>
                <c:pt idx="13">
                  <c:v>-3.87</c:v>
                </c:pt>
                <c:pt idx="14">
                  <c:v>-3.86</c:v>
                </c:pt>
                <c:pt idx="15">
                  <c:v>-3.85</c:v>
                </c:pt>
                <c:pt idx="16">
                  <c:v>-3.84</c:v>
                </c:pt>
                <c:pt idx="17">
                  <c:v>-3.83</c:v>
                </c:pt>
                <c:pt idx="18">
                  <c:v>-3.82</c:v>
                </c:pt>
                <c:pt idx="19">
                  <c:v>-3.81</c:v>
                </c:pt>
                <c:pt idx="20">
                  <c:v>-3.8</c:v>
                </c:pt>
                <c:pt idx="21">
                  <c:v>-3.79</c:v>
                </c:pt>
                <c:pt idx="22">
                  <c:v>-3.78</c:v>
                </c:pt>
                <c:pt idx="23">
                  <c:v>-3.77</c:v>
                </c:pt>
                <c:pt idx="24">
                  <c:v>-3.76</c:v>
                </c:pt>
                <c:pt idx="25">
                  <c:v>-3.75</c:v>
                </c:pt>
                <c:pt idx="26">
                  <c:v>-3.74</c:v>
                </c:pt>
                <c:pt idx="27">
                  <c:v>-3.73</c:v>
                </c:pt>
                <c:pt idx="28">
                  <c:v>-3.72</c:v>
                </c:pt>
                <c:pt idx="29">
                  <c:v>-3.71</c:v>
                </c:pt>
                <c:pt idx="30">
                  <c:v>-3.7</c:v>
                </c:pt>
                <c:pt idx="31">
                  <c:v>-3.69</c:v>
                </c:pt>
                <c:pt idx="32">
                  <c:v>-3.68</c:v>
                </c:pt>
                <c:pt idx="33">
                  <c:v>-3.67</c:v>
                </c:pt>
                <c:pt idx="34">
                  <c:v>-3.66</c:v>
                </c:pt>
                <c:pt idx="35">
                  <c:v>-3.65</c:v>
                </c:pt>
                <c:pt idx="36">
                  <c:v>-3.64</c:v>
                </c:pt>
                <c:pt idx="37">
                  <c:v>-3.63</c:v>
                </c:pt>
                <c:pt idx="38">
                  <c:v>-3.62</c:v>
                </c:pt>
                <c:pt idx="39">
                  <c:v>-3.61</c:v>
                </c:pt>
                <c:pt idx="40">
                  <c:v>-3.6</c:v>
                </c:pt>
                <c:pt idx="41">
                  <c:v>-3.59</c:v>
                </c:pt>
                <c:pt idx="42">
                  <c:v>-3.58</c:v>
                </c:pt>
                <c:pt idx="43">
                  <c:v>-3.57</c:v>
                </c:pt>
                <c:pt idx="44">
                  <c:v>-3.56</c:v>
                </c:pt>
                <c:pt idx="45">
                  <c:v>-3.55</c:v>
                </c:pt>
                <c:pt idx="46">
                  <c:v>-3.54</c:v>
                </c:pt>
                <c:pt idx="47">
                  <c:v>-3.53</c:v>
                </c:pt>
                <c:pt idx="48">
                  <c:v>-3.52</c:v>
                </c:pt>
                <c:pt idx="49">
                  <c:v>-3.51</c:v>
                </c:pt>
                <c:pt idx="50">
                  <c:v>-3.5</c:v>
                </c:pt>
                <c:pt idx="51">
                  <c:v>-3.49</c:v>
                </c:pt>
                <c:pt idx="52">
                  <c:v>-3.48</c:v>
                </c:pt>
                <c:pt idx="53">
                  <c:v>-3.47</c:v>
                </c:pt>
                <c:pt idx="54">
                  <c:v>-3.46</c:v>
                </c:pt>
                <c:pt idx="55">
                  <c:v>-3.45</c:v>
                </c:pt>
                <c:pt idx="56">
                  <c:v>-3.44</c:v>
                </c:pt>
                <c:pt idx="57">
                  <c:v>-3.43</c:v>
                </c:pt>
                <c:pt idx="58">
                  <c:v>-3.42</c:v>
                </c:pt>
                <c:pt idx="59">
                  <c:v>-3.41</c:v>
                </c:pt>
                <c:pt idx="60">
                  <c:v>-3.4</c:v>
                </c:pt>
                <c:pt idx="61">
                  <c:v>-3.39</c:v>
                </c:pt>
                <c:pt idx="62">
                  <c:v>-3.38</c:v>
                </c:pt>
                <c:pt idx="63">
                  <c:v>-3.37</c:v>
                </c:pt>
                <c:pt idx="64">
                  <c:v>-3.36</c:v>
                </c:pt>
                <c:pt idx="65">
                  <c:v>-3.35</c:v>
                </c:pt>
                <c:pt idx="66">
                  <c:v>-3.34</c:v>
                </c:pt>
                <c:pt idx="67">
                  <c:v>-3.33</c:v>
                </c:pt>
                <c:pt idx="68">
                  <c:v>-3.32</c:v>
                </c:pt>
                <c:pt idx="69">
                  <c:v>-3.31</c:v>
                </c:pt>
                <c:pt idx="70">
                  <c:v>-3.3</c:v>
                </c:pt>
                <c:pt idx="71">
                  <c:v>-3.29</c:v>
                </c:pt>
                <c:pt idx="72">
                  <c:v>-3.28</c:v>
                </c:pt>
                <c:pt idx="73">
                  <c:v>-3.27</c:v>
                </c:pt>
                <c:pt idx="74">
                  <c:v>-3.26</c:v>
                </c:pt>
                <c:pt idx="75">
                  <c:v>-3.25</c:v>
                </c:pt>
                <c:pt idx="76">
                  <c:v>-3.24</c:v>
                </c:pt>
                <c:pt idx="77">
                  <c:v>-3.23</c:v>
                </c:pt>
                <c:pt idx="78">
                  <c:v>-3.22</c:v>
                </c:pt>
                <c:pt idx="79">
                  <c:v>-3.21</c:v>
                </c:pt>
                <c:pt idx="80">
                  <c:v>-3.2</c:v>
                </c:pt>
                <c:pt idx="81">
                  <c:v>-3.19</c:v>
                </c:pt>
                <c:pt idx="82">
                  <c:v>-3.18</c:v>
                </c:pt>
                <c:pt idx="83">
                  <c:v>-3.17</c:v>
                </c:pt>
                <c:pt idx="84">
                  <c:v>-3.16</c:v>
                </c:pt>
                <c:pt idx="85">
                  <c:v>-3.15</c:v>
                </c:pt>
                <c:pt idx="86">
                  <c:v>-3.14</c:v>
                </c:pt>
                <c:pt idx="87">
                  <c:v>-3.13</c:v>
                </c:pt>
                <c:pt idx="88">
                  <c:v>-3.12</c:v>
                </c:pt>
                <c:pt idx="89">
                  <c:v>-3.11</c:v>
                </c:pt>
                <c:pt idx="90">
                  <c:v>-3.1</c:v>
                </c:pt>
                <c:pt idx="91">
                  <c:v>-3.09</c:v>
                </c:pt>
                <c:pt idx="92">
                  <c:v>-3.08</c:v>
                </c:pt>
                <c:pt idx="93">
                  <c:v>-3.07</c:v>
                </c:pt>
                <c:pt idx="94">
                  <c:v>-3.06</c:v>
                </c:pt>
                <c:pt idx="95">
                  <c:v>-3.05</c:v>
                </c:pt>
                <c:pt idx="96">
                  <c:v>-3.04</c:v>
                </c:pt>
                <c:pt idx="97">
                  <c:v>-3.03</c:v>
                </c:pt>
                <c:pt idx="98">
                  <c:v>-3.02</c:v>
                </c:pt>
                <c:pt idx="99">
                  <c:v>-3.01</c:v>
                </c:pt>
                <c:pt idx="100">
                  <c:v>-3</c:v>
                </c:pt>
                <c:pt idx="101">
                  <c:v>-2.99</c:v>
                </c:pt>
                <c:pt idx="102">
                  <c:v>-2.98</c:v>
                </c:pt>
                <c:pt idx="103">
                  <c:v>-2.97</c:v>
                </c:pt>
                <c:pt idx="104">
                  <c:v>-2.96</c:v>
                </c:pt>
                <c:pt idx="105">
                  <c:v>-2.95</c:v>
                </c:pt>
                <c:pt idx="106">
                  <c:v>-2.94</c:v>
                </c:pt>
                <c:pt idx="107">
                  <c:v>-2.93</c:v>
                </c:pt>
                <c:pt idx="108">
                  <c:v>-2.92</c:v>
                </c:pt>
                <c:pt idx="109">
                  <c:v>-2.91</c:v>
                </c:pt>
                <c:pt idx="110">
                  <c:v>-2.9</c:v>
                </c:pt>
                <c:pt idx="111">
                  <c:v>-2.89</c:v>
                </c:pt>
                <c:pt idx="112">
                  <c:v>-2.88</c:v>
                </c:pt>
                <c:pt idx="113">
                  <c:v>-2.87</c:v>
                </c:pt>
                <c:pt idx="114">
                  <c:v>-2.86</c:v>
                </c:pt>
                <c:pt idx="115">
                  <c:v>-2.85</c:v>
                </c:pt>
                <c:pt idx="116">
                  <c:v>-2.84</c:v>
                </c:pt>
                <c:pt idx="117">
                  <c:v>-2.83</c:v>
                </c:pt>
                <c:pt idx="118">
                  <c:v>-2.82</c:v>
                </c:pt>
                <c:pt idx="119">
                  <c:v>-2.81</c:v>
                </c:pt>
                <c:pt idx="120">
                  <c:v>-2.8</c:v>
                </c:pt>
                <c:pt idx="121">
                  <c:v>-2.79</c:v>
                </c:pt>
                <c:pt idx="122">
                  <c:v>-2.78</c:v>
                </c:pt>
                <c:pt idx="123">
                  <c:v>-2.77</c:v>
                </c:pt>
                <c:pt idx="124">
                  <c:v>-2.76</c:v>
                </c:pt>
                <c:pt idx="125">
                  <c:v>-2.75</c:v>
                </c:pt>
                <c:pt idx="126">
                  <c:v>-2.74</c:v>
                </c:pt>
                <c:pt idx="127">
                  <c:v>-2.73</c:v>
                </c:pt>
                <c:pt idx="128">
                  <c:v>-2.72</c:v>
                </c:pt>
                <c:pt idx="129">
                  <c:v>-2.71</c:v>
                </c:pt>
                <c:pt idx="130">
                  <c:v>-2.7</c:v>
                </c:pt>
                <c:pt idx="131">
                  <c:v>-2.69</c:v>
                </c:pt>
                <c:pt idx="132">
                  <c:v>-2.68</c:v>
                </c:pt>
                <c:pt idx="133">
                  <c:v>-2.67</c:v>
                </c:pt>
                <c:pt idx="134">
                  <c:v>-2.66</c:v>
                </c:pt>
                <c:pt idx="135">
                  <c:v>-2.65</c:v>
                </c:pt>
                <c:pt idx="136">
                  <c:v>-2.64</c:v>
                </c:pt>
                <c:pt idx="137">
                  <c:v>-2.63</c:v>
                </c:pt>
                <c:pt idx="138">
                  <c:v>-2.62</c:v>
                </c:pt>
                <c:pt idx="139">
                  <c:v>-2.61</c:v>
                </c:pt>
                <c:pt idx="140">
                  <c:v>-2.6</c:v>
                </c:pt>
                <c:pt idx="141">
                  <c:v>-2.59</c:v>
                </c:pt>
                <c:pt idx="142">
                  <c:v>-2.58</c:v>
                </c:pt>
                <c:pt idx="143">
                  <c:v>-2.57</c:v>
                </c:pt>
                <c:pt idx="144">
                  <c:v>-2.56</c:v>
                </c:pt>
                <c:pt idx="145">
                  <c:v>-2.5499999999999998</c:v>
                </c:pt>
                <c:pt idx="146">
                  <c:v>-2.54</c:v>
                </c:pt>
                <c:pt idx="147">
                  <c:v>-2.5299999999999998</c:v>
                </c:pt>
                <c:pt idx="148">
                  <c:v>-2.52</c:v>
                </c:pt>
                <c:pt idx="149">
                  <c:v>-2.5099999999999998</c:v>
                </c:pt>
                <c:pt idx="150">
                  <c:v>-2.5</c:v>
                </c:pt>
                <c:pt idx="151">
                  <c:v>-2.4900000000000002</c:v>
                </c:pt>
                <c:pt idx="152">
                  <c:v>-2.48</c:v>
                </c:pt>
                <c:pt idx="153">
                  <c:v>-2.4700000000000002</c:v>
                </c:pt>
                <c:pt idx="154">
                  <c:v>-2.46</c:v>
                </c:pt>
                <c:pt idx="155">
                  <c:v>-2.4500000000000002</c:v>
                </c:pt>
                <c:pt idx="156">
                  <c:v>-2.44</c:v>
                </c:pt>
                <c:pt idx="157">
                  <c:v>-2.4300000000000002</c:v>
                </c:pt>
                <c:pt idx="158">
                  <c:v>-2.42</c:v>
                </c:pt>
                <c:pt idx="159">
                  <c:v>-2.41</c:v>
                </c:pt>
                <c:pt idx="160">
                  <c:v>-2.4</c:v>
                </c:pt>
                <c:pt idx="161">
                  <c:v>-2.39</c:v>
                </c:pt>
                <c:pt idx="162">
                  <c:v>-2.38</c:v>
                </c:pt>
                <c:pt idx="163">
                  <c:v>-2.37</c:v>
                </c:pt>
                <c:pt idx="164">
                  <c:v>-2.36</c:v>
                </c:pt>
                <c:pt idx="165">
                  <c:v>-2.35</c:v>
                </c:pt>
                <c:pt idx="166">
                  <c:v>-2.34</c:v>
                </c:pt>
                <c:pt idx="167">
                  <c:v>-2.33</c:v>
                </c:pt>
                <c:pt idx="168">
                  <c:v>-2.3199999999999998</c:v>
                </c:pt>
                <c:pt idx="169">
                  <c:v>-2.31</c:v>
                </c:pt>
                <c:pt idx="170">
                  <c:v>-2.2999999999999998</c:v>
                </c:pt>
                <c:pt idx="171">
                  <c:v>-2.29</c:v>
                </c:pt>
                <c:pt idx="172">
                  <c:v>-2.2799999999999998</c:v>
                </c:pt>
                <c:pt idx="173">
                  <c:v>-2.27</c:v>
                </c:pt>
                <c:pt idx="174">
                  <c:v>-2.2599999999999998</c:v>
                </c:pt>
                <c:pt idx="175">
                  <c:v>-2.25</c:v>
                </c:pt>
                <c:pt idx="176">
                  <c:v>-2.2400000000000002</c:v>
                </c:pt>
                <c:pt idx="177">
                  <c:v>-2.23</c:v>
                </c:pt>
                <c:pt idx="178">
                  <c:v>-2.2200000000000002</c:v>
                </c:pt>
                <c:pt idx="179">
                  <c:v>-2.21</c:v>
                </c:pt>
                <c:pt idx="180">
                  <c:v>-2.2000000000000002</c:v>
                </c:pt>
                <c:pt idx="181">
                  <c:v>-2.19</c:v>
                </c:pt>
                <c:pt idx="182">
                  <c:v>-2.1800000000000002</c:v>
                </c:pt>
                <c:pt idx="183">
                  <c:v>-2.17</c:v>
                </c:pt>
                <c:pt idx="184">
                  <c:v>-2.16</c:v>
                </c:pt>
                <c:pt idx="185">
                  <c:v>-2.15</c:v>
                </c:pt>
                <c:pt idx="186">
                  <c:v>-2.14</c:v>
                </c:pt>
                <c:pt idx="187">
                  <c:v>-2.13</c:v>
                </c:pt>
                <c:pt idx="188">
                  <c:v>-2.12</c:v>
                </c:pt>
                <c:pt idx="189">
                  <c:v>-2.11</c:v>
                </c:pt>
                <c:pt idx="190">
                  <c:v>-2.1</c:v>
                </c:pt>
                <c:pt idx="191">
                  <c:v>-2.09</c:v>
                </c:pt>
                <c:pt idx="192">
                  <c:v>-2.08</c:v>
                </c:pt>
                <c:pt idx="193">
                  <c:v>-2.0699999999999998</c:v>
                </c:pt>
                <c:pt idx="194">
                  <c:v>-2.06</c:v>
                </c:pt>
                <c:pt idx="195">
                  <c:v>-2.0499999999999998</c:v>
                </c:pt>
                <c:pt idx="196">
                  <c:v>-2.04</c:v>
                </c:pt>
                <c:pt idx="197">
                  <c:v>-2.0299999999999998</c:v>
                </c:pt>
                <c:pt idx="198">
                  <c:v>-2.02</c:v>
                </c:pt>
                <c:pt idx="199">
                  <c:v>-2.0099999999999998</c:v>
                </c:pt>
                <c:pt idx="200">
                  <c:v>-2</c:v>
                </c:pt>
                <c:pt idx="201">
                  <c:v>-1.99</c:v>
                </c:pt>
                <c:pt idx="202">
                  <c:v>-1.98</c:v>
                </c:pt>
                <c:pt idx="203">
                  <c:v>-1.97</c:v>
                </c:pt>
                <c:pt idx="204">
                  <c:v>-1.96</c:v>
                </c:pt>
                <c:pt idx="205">
                  <c:v>-1.95</c:v>
                </c:pt>
                <c:pt idx="206">
                  <c:v>-1.94</c:v>
                </c:pt>
                <c:pt idx="207">
                  <c:v>-1.93</c:v>
                </c:pt>
                <c:pt idx="208">
                  <c:v>-1.92</c:v>
                </c:pt>
                <c:pt idx="209">
                  <c:v>-1.91</c:v>
                </c:pt>
                <c:pt idx="210">
                  <c:v>-1.9</c:v>
                </c:pt>
                <c:pt idx="211">
                  <c:v>-1.89</c:v>
                </c:pt>
                <c:pt idx="212">
                  <c:v>-1.88</c:v>
                </c:pt>
                <c:pt idx="213">
                  <c:v>-1.87</c:v>
                </c:pt>
                <c:pt idx="214">
                  <c:v>-1.86</c:v>
                </c:pt>
                <c:pt idx="215">
                  <c:v>-1.85</c:v>
                </c:pt>
                <c:pt idx="216">
                  <c:v>-1.84</c:v>
                </c:pt>
                <c:pt idx="217">
                  <c:v>-1.83</c:v>
                </c:pt>
                <c:pt idx="218">
                  <c:v>-1.82</c:v>
                </c:pt>
                <c:pt idx="219">
                  <c:v>-1.81</c:v>
                </c:pt>
                <c:pt idx="220">
                  <c:v>-1.8</c:v>
                </c:pt>
                <c:pt idx="221">
                  <c:v>-1.79</c:v>
                </c:pt>
                <c:pt idx="222">
                  <c:v>-1.78</c:v>
                </c:pt>
                <c:pt idx="223">
                  <c:v>-1.77</c:v>
                </c:pt>
                <c:pt idx="224">
                  <c:v>-1.76</c:v>
                </c:pt>
                <c:pt idx="225">
                  <c:v>-1.75</c:v>
                </c:pt>
                <c:pt idx="226">
                  <c:v>-1.74</c:v>
                </c:pt>
                <c:pt idx="227">
                  <c:v>-1.73</c:v>
                </c:pt>
                <c:pt idx="228">
                  <c:v>-1.72</c:v>
                </c:pt>
                <c:pt idx="229">
                  <c:v>-1.71</c:v>
                </c:pt>
                <c:pt idx="230">
                  <c:v>-1.7</c:v>
                </c:pt>
                <c:pt idx="231">
                  <c:v>-1.69</c:v>
                </c:pt>
                <c:pt idx="232">
                  <c:v>-1.68</c:v>
                </c:pt>
                <c:pt idx="233">
                  <c:v>-1.67</c:v>
                </c:pt>
                <c:pt idx="234">
                  <c:v>-1.66</c:v>
                </c:pt>
                <c:pt idx="235">
                  <c:v>-1.65</c:v>
                </c:pt>
                <c:pt idx="236">
                  <c:v>-1.64</c:v>
                </c:pt>
                <c:pt idx="237">
                  <c:v>-1.63</c:v>
                </c:pt>
                <c:pt idx="238">
                  <c:v>-1.62</c:v>
                </c:pt>
                <c:pt idx="239">
                  <c:v>-1.61</c:v>
                </c:pt>
                <c:pt idx="240">
                  <c:v>-1.6</c:v>
                </c:pt>
                <c:pt idx="241">
                  <c:v>-1.59</c:v>
                </c:pt>
                <c:pt idx="242">
                  <c:v>-1.58</c:v>
                </c:pt>
                <c:pt idx="243">
                  <c:v>-1.57</c:v>
                </c:pt>
                <c:pt idx="244">
                  <c:v>-1.56</c:v>
                </c:pt>
                <c:pt idx="245">
                  <c:v>-1.55</c:v>
                </c:pt>
                <c:pt idx="246">
                  <c:v>-1.54</c:v>
                </c:pt>
                <c:pt idx="247">
                  <c:v>-1.53</c:v>
                </c:pt>
                <c:pt idx="248">
                  <c:v>-1.52</c:v>
                </c:pt>
                <c:pt idx="249">
                  <c:v>-1.51</c:v>
                </c:pt>
                <c:pt idx="250">
                  <c:v>-1.5</c:v>
                </c:pt>
                <c:pt idx="251">
                  <c:v>-1.49</c:v>
                </c:pt>
                <c:pt idx="252">
                  <c:v>-1.48</c:v>
                </c:pt>
                <c:pt idx="253">
                  <c:v>-1.47</c:v>
                </c:pt>
                <c:pt idx="254">
                  <c:v>-1.46</c:v>
                </c:pt>
                <c:pt idx="255">
                  <c:v>-1.45</c:v>
                </c:pt>
                <c:pt idx="256">
                  <c:v>-1.44</c:v>
                </c:pt>
                <c:pt idx="257">
                  <c:v>-1.43</c:v>
                </c:pt>
                <c:pt idx="258">
                  <c:v>-1.42</c:v>
                </c:pt>
                <c:pt idx="259">
                  <c:v>-1.41</c:v>
                </c:pt>
                <c:pt idx="260">
                  <c:v>-1.4</c:v>
                </c:pt>
                <c:pt idx="261">
                  <c:v>-1.39</c:v>
                </c:pt>
                <c:pt idx="262">
                  <c:v>-1.38</c:v>
                </c:pt>
                <c:pt idx="263">
                  <c:v>-1.37</c:v>
                </c:pt>
                <c:pt idx="264">
                  <c:v>-1.36</c:v>
                </c:pt>
                <c:pt idx="265">
                  <c:v>-1.35</c:v>
                </c:pt>
                <c:pt idx="266">
                  <c:v>-1.34</c:v>
                </c:pt>
                <c:pt idx="267">
                  <c:v>-1.33</c:v>
                </c:pt>
                <c:pt idx="268">
                  <c:v>-1.32</c:v>
                </c:pt>
                <c:pt idx="269">
                  <c:v>-1.31</c:v>
                </c:pt>
                <c:pt idx="270">
                  <c:v>-1.3</c:v>
                </c:pt>
                <c:pt idx="271">
                  <c:v>-1.29</c:v>
                </c:pt>
                <c:pt idx="272">
                  <c:v>-1.28</c:v>
                </c:pt>
                <c:pt idx="273">
                  <c:v>-1.27</c:v>
                </c:pt>
                <c:pt idx="274">
                  <c:v>-1.26</c:v>
                </c:pt>
                <c:pt idx="275">
                  <c:v>-1.25</c:v>
                </c:pt>
                <c:pt idx="276">
                  <c:v>-1.24</c:v>
                </c:pt>
                <c:pt idx="277">
                  <c:v>-1.23</c:v>
                </c:pt>
                <c:pt idx="278">
                  <c:v>-1.22</c:v>
                </c:pt>
                <c:pt idx="279">
                  <c:v>-1.21</c:v>
                </c:pt>
                <c:pt idx="280">
                  <c:v>-1.2</c:v>
                </c:pt>
                <c:pt idx="281">
                  <c:v>-1.19</c:v>
                </c:pt>
                <c:pt idx="282">
                  <c:v>-1.18</c:v>
                </c:pt>
                <c:pt idx="283">
                  <c:v>-1.17</c:v>
                </c:pt>
                <c:pt idx="284">
                  <c:v>-1.1599999999999999</c:v>
                </c:pt>
                <c:pt idx="285">
                  <c:v>-1.1499999999999999</c:v>
                </c:pt>
                <c:pt idx="286">
                  <c:v>-1.1399999999999999</c:v>
                </c:pt>
                <c:pt idx="287">
                  <c:v>-1.1299999999999999</c:v>
                </c:pt>
                <c:pt idx="288">
                  <c:v>-1.1200000000000001</c:v>
                </c:pt>
                <c:pt idx="289">
                  <c:v>-1.1100000000000001</c:v>
                </c:pt>
                <c:pt idx="290">
                  <c:v>-1.1000000000000001</c:v>
                </c:pt>
                <c:pt idx="291">
                  <c:v>-1.0900000000000001</c:v>
                </c:pt>
                <c:pt idx="292">
                  <c:v>-1.08</c:v>
                </c:pt>
                <c:pt idx="293">
                  <c:v>-1.07</c:v>
                </c:pt>
                <c:pt idx="294">
                  <c:v>-1.06</c:v>
                </c:pt>
                <c:pt idx="295">
                  <c:v>-1.05</c:v>
                </c:pt>
                <c:pt idx="296">
                  <c:v>-1.04</c:v>
                </c:pt>
                <c:pt idx="297">
                  <c:v>-1.03</c:v>
                </c:pt>
                <c:pt idx="298">
                  <c:v>-1.02</c:v>
                </c:pt>
                <c:pt idx="299">
                  <c:v>-1.01</c:v>
                </c:pt>
                <c:pt idx="300">
                  <c:v>-1</c:v>
                </c:pt>
                <c:pt idx="301">
                  <c:v>-0.99</c:v>
                </c:pt>
                <c:pt idx="302">
                  <c:v>-0.98</c:v>
                </c:pt>
                <c:pt idx="303">
                  <c:v>-0.97</c:v>
                </c:pt>
                <c:pt idx="304">
                  <c:v>-0.96</c:v>
                </c:pt>
                <c:pt idx="305">
                  <c:v>-0.95</c:v>
                </c:pt>
                <c:pt idx="306">
                  <c:v>-0.94</c:v>
                </c:pt>
                <c:pt idx="307">
                  <c:v>-0.93</c:v>
                </c:pt>
                <c:pt idx="308">
                  <c:v>-0.92</c:v>
                </c:pt>
                <c:pt idx="309">
                  <c:v>-0.91</c:v>
                </c:pt>
                <c:pt idx="310">
                  <c:v>-0.9</c:v>
                </c:pt>
                <c:pt idx="311">
                  <c:v>-0.89</c:v>
                </c:pt>
                <c:pt idx="312">
                  <c:v>-0.88</c:v>
                </c:pt>
                <c:pt idx="313">
                  <c:v>-0.87</c:v>
                </c:pt>
                <c:pt idx="314">
                  <c:v>-0.86</c:v>
                </c:pt>
                <c:pt idx="315">
                  <c:v>-0.85</c:v>
                </c:pt>
                <c:pt idx="316">
                  <c:v>-0.84</c:v>
                </c:pt>
                <c:pt idx="317">
                  <c:v>-0.83</c:v>
                </c:pt>
                <c:pt idx="318">
                  <c:v>-0.82</c:v>
                </c:pt>
                <c:pt idx="319">
                  <c:v>-0.81</c:v>
                </c:pt>
                <c:pt idx="320">
                  <c:v>-0.8</c:v>
                </c:pt>
                <c:pt idx="321">
                  <c:v>-0.79</c:v>
                </c:pt>
                <c:pt idx="322">
                  <c:v>-0.78</c:v>
                </c:pt>
                <c:pt idx="323">
                  <c:v>-0.77</c:v>
                </c:pt>
                <c:pt idx="324">
                  <c:v>-0.76</c:v>
                </c:pt>
                <c:pt idx="325">
                  <c:v>-0.75</c:v>
                </c:pt>
                <c:pt idx="326">
                  <c:v>-0.74</c:v>
                </c:pt>
                <c:pt idx="327">
                  <c:v>-0.73</c:v>
                </c:pt>
                <c:pt idx="328">
                  <c:v>-0.72</c:v>
                </c:pt>
                <c:pt idx="329">
                  <c:v>-0.71</c:v>
                </c:pt>
                <c:pt idx="330">
                  <c:v>-0.7</c:v>
                </c:pt>
                <c:pt idx="331">
                  <c:v>-0.69</c:v>
                </c:pt>
                <c:pt idx="332">
                  <c:v>-0.68</c:v>
                </c:pt>
                <c:pt idx="333">
                  <c:v>-0.67</c:v>
                </c:pt>
                <c:pt idx="334">
                  <c:v>-0.66</c:v>
                </c:pt>
                <c:pt idx="335">
                  <c:v>-0.65</c:v>
                </c:pt>
                <c:pt idx="336">
                  <c:v>-0.64</c:v>
                </c:pt>
                <c:pt idx="337">
                  <c:v>-0.63</c:v>
                </c:pt>
                <c:pt idx="338">
                  <c:v>-0.62</c:v>
                </c:pt>
                <c:pt idx="339">
                  <c:v>-0.61</c:v>
                </c:pt>
                <c:pt idx="340">
                  <c:v>-0.6</c:v>
                </c:pt>
                <c:pt idx="341">
                  <c:v>-0.59</c:v>
                </c:pt>
                <c:pt idx="342">
                  <c:v>-0.57999999999999996</c:v>
                </c:pt>
                <c:pt idx="343">
                  <c:v>-0.56999999999999995</c:v>
                </c:pt>
                <c:pt idx="344">
                  <c:v>-0.56000000000000005</c:v>
                </c:pt>
                <c:pt idx="345">
                  <c:v>-0.55000000000000004</c:v>
                </c:pt>
                <c:pt idx="346">
                  <c:v>-0.54</c:v>
                </c:pt>
                <c:pt idx="347">
                  <c:v>-0.53</c:v>
                </c:pt>
                <c:pt idx="348">
                  <c:v>-0.52</c:v>
                </c:pt>
                <c:pt idx="349">
                  <c:v>-0.51</c:v>
                </c:pt>
                <c:pt idx="350">
                  <c:v>-0.5</c:v>
                </c:pt>
                <c:pt idx="351">
                  <c:v>-0.49</c:v>
                </c:pt>
                <c:pt idx="352">
                  <c:v>-0.48</c:v>
                </c:pt>
                <c:pt idx="353">
                  <c:v>-0.47</c:v>
                </c:pt>
                <c:pt idx="354">
                  <c:v>-0.46</c:v>
                </c:pt>
                <c:pt idx="355">
                  <c:v>-0.45</c:v>
                </c:pt>
                <c:pt idx="356">
                  <c:v>-0.44</c:v>
                </c:pt>
                <c:pt idx="357">
                  <c:v>-0.43</c:v>
                </c:pt>
                <c:pt idx="358">
                  <c:v>-0.42</c:v>
                </c:pt>
                <c:pt idx="359">
                  <c:v>-0.41</c:v>
                </c:pt>
                <c:pt idx="360">
                  <c:v>-0.4</c:v>
                </c:pt>
                <c:pt idx="361">
                  <c:v>-0.39</c:v>
                </c:pt>
                <c:pt idx="362">
                  <c:v>-0.38</c:v>
                </c:pt>
                <c:pt idx="363">
                  <c:v>-0.37</c:v>
                </c:pt>
                <c:pt idx="364">
                  <c:v>-0.36</c:v>
                </c:pt>
                <c:pt idx="365">
                  <c:v>-0.35</c:v>
                </c:pt>
                <c:pt idx="366">
                  <c:v>-0.34</c:v>
                </c:pt>
                <c:pt idx="367">
                  <c:v>-0.33</c:v>
                </c:pt>
                <c:pt idx="368">
                  <c:v>-0.32</c:v>
                </c:pt>
                <c:pt idx="369">
                  <c:v>-0.31</c:v>
                </c:pt>
                <c:pt idx="370">
                  <c:v>-0.3</c:v>
                </c:pt>
                <c:pt idx="371">
                  <c:v>-0.28999999999999998</c:v>
                </c:pt>
                <c:pt idx="372">
                  <c:v>-0.28000000000000003</c:v>
                </c:pt>
                <c:pt idx="373">
                  <c:v>-0.27</c:v>
                </c:pt>
                <c:pt idx="374">
                  <c:v>-0.26</c:v>
                </c:pt>
                <c:pt idx="375">
                  <c:v>-0.25</c:v>
                </c:pt>
                <c:pt idx="376">
                  <c:v>-0.24</c:v>
                </c:pt>
                <c:pt idx="377">
                  <c:v>-0.23</c:v>
                </c:pt>
                <c:pt idx="378">
                  <c:v>-0.22</c:v>
                </c:pt>
                <c:pt idx="379">
                  <c:v>-0.21</c:v>
                </c:pt>
                <c:pt idx="380">
                  <c:v>-0.2</c:v>
                </c:pt>
                <c:pt idx="381">
                  <c:v>-0.19</c:v>
                </c:pt>
                <c:pt idx="382">
                  <c:v>-0.18</c:v>
                </c:pt>
                <c:pt idx="383">
                  <c:v>-0.17</c:v>
                </c:pt>
                <c:pt idx="384">
                  <c:v>-0.16</c:v>
                </c:pt>
                <c:pt idx="385">
                  <c:v>-0.15</c:v>
                </c:pt>
                <c:pt idx="386">
                  <c:v>-0.14000000000000001</c:v>
                </c:pt>
                <c:pt idx="387">
                  <c:v>-0.13</c:v>
                </c:pt>
                <c:pt idx="388">
                  <c:v>-0.12</c:v>
                </c:pt>
                <c:pt idx="389">
                  <c:v>-0.11</c:v>
                </c:pt>
                <c:pt idx="390">
                  <c:v>-0.1</c:v>
                </c:pt>
                <c:pt idx="391">
                  <c:v>-0.09</c:v>
                </c:pt>
                <c:pt idx="392">
                  <c:v>-0.08</c:v>
                </c:pt>
                <c:pt idx="393">
                  <c:v>-7.0000000000000007E-2</c:v>
                </c:pt>
                <c:pt idx="394">
                  <c:v>-0.06</c:v>
                </c:pt>
                <c:pt idx="395">
                  <c:v>-0.05</c:v>
                </c:pt>
                <c:pt idx="396">
                  <c:v>-0.04</c:v>
                </c:pt>
                <c:pt idx="397">
                  <c:v>-0.03</c:v>
                </c:pt>
                <c:pt idx="398">
                  <c:v>-0.02</c:v>
                </c:pt>
                <c:pt idx="399">
                  <c:v>-0.01</c:v>
                </c:pt>
                <c:pt idx="400">
                  <c:v>0</c:v>
                </c:pt>
                <c:pt idx="401">
                  <c:v>0.01</c:v>
                </c:pt>
                <c:pt idx="402">
                  <c:v>0.02</c:v>
                </c:pt>
                <c:pt idx="403">
                  <c:v>0.03</c:v>
                </c:pt>
                <c:pt idx="404">
                  <c:v>0.04</c:v>
                </c:pt>
                <c:pt idx="405">
                  <c:v>0.05</c:v>
                </c:pt>
                <c:pt idx="406">
                  <c:v>0.06</c:v>
                </c:pt>
                <c:pt idx="407">
                  <c:v>7.0000000000000007E-2</c:v>
                </c:pt>
                <c:pt idx="408">
                  <c:v>0.08</c:v>
                </c:pt>
                <c:pt idx="409">
                  <c:v>0.09</c:v>
                </c:pt>
                <c:pt idx="410">
                  <c:v>0.1</c:v>
                </c:pt>
                <c:pt idx="411">
                  <c:v>0.11</c:v>
                </c:pt>
                <c:pt idx="412">
                  <c:v>0.12</c:v>
                </c:pt>
                <c:pt idx="413">
                  <c:v>0.13</c:v>
                </c:pt>
                <c:pt idx="414">
                  <c:v>0.14000000000000001</c:v>
                </c:pt>
                <c:pt idx="415">
                  <c:v>0.15</c:v>
                </c:pt>
                <c:pt idx="416">
                  <c:v>0.16</c:v>
                </c:pt>
                <c:pt idx="417">
                  <c:v>0.17</c:v>
                </c:pt>
                <c:pt idx="418">
                  <c:v>0.18</c:v>
                </c:pt>
                <c:pt idx="419">
                  <c:v>0.19</c:v>
                </c:pt>
                <c:pt idx="420">
                  <c:v>0.2</c:v>
                </c:pt>
                <c:pt idx="421">
                  <c:v>0.21</c:v>
                </c:pt>
                <c:pt idx="422">
                  <c:v>0.22</c:v>
                </c:pt>
                <c:pt idx="423">
                  <c:v>0.23</c:v>
                </c:pt>
                <c:pt idx="424">
                  <c:v>0.24</c:v>
                </c:pt>
                <c:pt idx="425">
                  <c:v>0.25</c:v>
                </c:pt>
                <c:pt idx="426">
                  <c:v>0.26</c:v>
                </c:pt>
                <c:pt idx="427">
                  <c:v>0.27</c:v>
                </c:pt>
                <c:pt idx="428">
                  <c:v>0.28000000000000003</c:v>
                </c:pt>
                <c:pt idx="429">
                  <c:v>0.28999999999999998</c:v>
                </c:pt>
                <c:pt idx="430">
                  <c:v>0.3</c:v>
                </c:pt>
                <c:pt idx="431">
                  <c:v>0.31</c:v>
                </c:pt>
                <c:pt idx="432">
                  <c:v>0.32</c:v>
                </c:pt>
                <c:pt idx="433">
                  <c:v>0.33</c:v>
                </c:pt>
                <c:pt idx="434">
                  <c:v>0.34</c:v>
                </c:pt>
                <c:pt idx="435">
                  <c:v>0.35</c:v>
                </c:pt>
                <c:pt idx="436">
                  <c:v>0.36</c:v>
                </c:pt>
                <c:pt idx="437">
                  <c:v>0.37</c:v>
                </c:pt>
                <c:pt idx="438">
                  <c:v>0.38</c:v>
                </c:pt>
                <c:pt idx="439">
                  <c:v>0.39</c:v>
                </c:pt>
                <c:pt idx="440">
                  <c:v>0.4</c:v>
                </c:pt>
                <c:pt idx="441">
                  <c:v>0.41</c:v>
                </c:pt>
                <c:pt idx="442">
                  <c:v>0.42</c:v>
                </c:pt>
                <c:pt idx="443">
                  <c:v>0.43</c:v>
                </c:pt>
                <c:pt idx="444">
                  <c:v>0.44</c:v>
                </c:pt>
                <c:pt idx="445">
                  <c:v>0.45</c:v>
                </c:pt>
                <c:pt idx="446">
                  <c:v>0.46</c:v>
                </c:pt>
                <c:pt idx="447">
                  <c:v>0.47</c:v>
                </c:pt>
                <c:pt idx="448">
                  <c:v>0.48</c:v>
                </c:pt>
                <c:pt idx="449">
                  <c:v>0.49</c:v>
                </c:pt>
                <c:pt idx="450">
                  <c:v>0.5</c:v>
                </c:pt>
                <c:pt idx="451">
                  <c:v>0.51</c:v>
                </c:pt>
                <c:pt idx="452">
                  <c:v>0.52</c:v>
                </c:pt>
                <c:pt idx="453">
                  <c:v>0.53</c:v>
                </c:pt>
                <c:pt idx="454">
                  <c:v>0.54</c:v>
                </c:pt>
                <c:pt idx="455">
                  <c:v>0.55000000000000004</c:v>
                </c:pt>
                <c:pt idx="456">
                  <c:v>0.56000000000000005</c:v>
                </c:pt>
                <c:pt idx="457">
                  <c:v>0.56999999999999995</c:v>
                </c:pt>
                <c:pt idx="458">
                  <c:v>0.57999999999999996</c:v>
                </c:pt>
                <c:pt idx="459">
                  <c:v>0.59</c:v>
                </c:pt>
                <c:pt idx="460">
                  <c:v>0.6</c:v>
                </c:pt>
                <c:pt idx="461">
                  <c:v>0.61</c:v>
                </c:pt>
                <c:pt idx="462">
                  <c:v>0.62</c:v>
                </c:pt>
                <c:pt idx="463">
                  <c:v>0.63</c:v>
                </c:pt>
                <c:pt idx="464">
                  <c:v>0.64</c:v>
                </c:pt>
                <c:pt idx="465">
                  <c:v>0.65</c:v>
                </c:pt>
                <c:pt idx="466">
                  <c:v>0.66</c:v>
                </c:pt>
                <c:pt idx="467">
                  <c:v>0.67</c:v>
                </c:pt>
                <c:pt idx="468">
                  <c:v>0.68</c:v>
                </c:pt>
                <c:pt idx="469">
                  <c:v>0.69</c:v>
                </c:pt>
                <c:pt idx="470">
                  <c:v>0.7</c:v>
                </c:pt>
                <c:pt idx="471">
                  <c:v>0.71</c:v>
                </c:pt>
                <c:pt idx="472">
                  <c:v>0.72</c:v>
                </c:pt>
                <c:pt idx="473">
                  <c:v>0.73</c:v>
                </c:pt>
                <c:pt idx="474">
                  <c:v>0.74</c:v>
                </c:pt>
                <c:pt idx="475">
                  <c:v>0.75</c:v>
                </c:pt>
                <c:pt idx="476">
                  <c:v>0.76</c:v>
                </c:pt>
                <c:pt idx="477">
                  <c:v>0.77</c:v>
                </c:pt>
                <c:pt idx="478">
                  <c:v>0.78</c:v>
                </c:pt>
                <c:pt idx="479">
                  <c:v>0.79</c:v>
                </c:pt>
                <c:pt idx="480">
                  <c:v>0.8</c:v>
                </c:pt>
                <c:pt idx="481">
                  <c:v>0.81</c:v>
                </c:pt>
                <c:pt idx="482">
                  <c:v>0.82</c:v>
                </c:pt>
                <c:pt idx="483">
                  <c:v>0.83</c:v>
                </c:pt>
                <c:pt idx="484">
                  <c:v>0.84</c:v>
                </c:pt>
                <c:pt idx="485">
                  <c:v>0.85</c:v>
                </c:pt>
                <c:pt idx="486">
                  <c:v>0.86</c:v>
                </c:pt>
                <c:pt idx="487">
                  <c:v>0.87</c:v>
                </c:pt>
                <c:pt idx="488">
                  <c:v>0.88</c:v>
                </c:pt>
                <c:pt idx="489">
                  <c:v>0.89</c:v>
                </c:pt>
                <c:pt idx="490">
                  <c:v>0.9</c:v>
                </c:pt>
                <c:pt idx="491">
                  <c:v>0.91</c:v>
                </c:pt>
                <c:pt idx="492">
                  <c:v>0.92</c:v>
                </c:pt>
                <c:pt idx="493">
                  <c:v>0.93</c:v>
                </c:pt>
                <c:pt idx="494">
                  <c:v>0.94</c:v>
                </c:pt>
                <c:pt idx="495">
                  <c:v>0.95</c:v>
                </c:pt>
                <c:pt idx="496">
                  <c:v>0.96</c:v>
                </c:pt>
                <c:pt idx="497">
                  <c:v>0.97</c:v>
                </c:pt>
                <c:pt idx="498">
                  <c:v>0.98</c:v>
                </c:pt>
                <c:pt idx="499">
                  <c:v>0.99</c:v>
                </c:pt>
                <c:pt idx="500">
                  <c:v>1</c:v>
                </c:pt>
                <c:pt idx="501">
                  <c:v>1.01</c:v>
                </c:pt>
                <c:pt idx="502">
                  <c:v>1.02</c:v>
                </c:pt>
                <c:pt idx="503">
                  <c:v>1.03</c:v>
                </c:pt>
                <c:pt idx="504">
                  <c:v>1.04</c:v>
                </c:pt>
                <c:pt idx="505">
                  <c:v>1.05</c:v>
                </c:pt>
                <c:pt idx="506">
                  <c:v>1.06</c:v>
                </c:pt>
                <c:pt idx="507">
                  <c:v>1.07</c:v>
                </c:pt>
                <c:pt idx="508">
                  <c:v>1.08</c:v>
                </c:pt>
                <c:pt idx="509">
                  <c:v>1.0900000000000001</c:v>
                </c:pt>
                <c:pt idx="510">
                  <c:v>1.1000000000000001</c:v>
                </c:pt>
                <c:pt idx="511">
                  <c:v>1.1100000000000001</c:v>
                </c:pt>
                <c:pt idx="512">
                  <c:v>1.1200000000000001</c:v>
                </c:pt>
                <c:pt idx="513">
                  <c:v>1.1299999999999999</c:v>
                </c:pt>
                <c:pt idx="514">
                  <c:v>1.1399999999999999</c:v>
                </c:pt>
                <c:pt idx="515">
                  <c:v>1.1499999999999999</c:v>
                </c:pt>
                <c:pt idx="516">
                  <c:v>1.1599999999999999</c:v>
                </c:pt>
                <c:pt idx="517">
                  <c:v>1.17</c:v>
                </c:pt>
                <c:pt idx="518">
                  <c:v>1.18</c:v>
                </c:pt>
                <c:pt idx="519">
                  <c:v>1.19</c:v>
                </c:pt>
                <c:pt idx="520">
                  <c:v>1.2</c:v>
                </c:pt>
                <c:pt idx="521">
                  <c:v>1.21</c:v>
                </c:pt>
                <c:pt idx="522">
                  <c:v>1.22</c:v>
                </c:pt>
                <c:pt idx="523">
                  <c:v>1.23</c:v>
                </c:pt>
                <c:pt idx="524">
                  <c:v>1.24</c:v>
                </c:pt>
                <c:pt idx="525">
                  <c:v>1.25</c:v>
                </c:pt>
                <c:pt idx="526">
                  <c:v>1.26</c:v>
                </c:pt>
                <c:pt idx="527">
                  <c:v>1.27</c:v>
                </c:pt>
                <c:pt idx="528">
                  <c:v>1.28</c:v>
                </c:pt>
                <c:pt idx="529">
                  <c:v>1.29</c:v>
                </c:pt>
                <c:pt idx="530">
                  <c:v>1.3</c:v>
                </c:pt>
                <c:pt idx="531">
                  <c:v>1.31</c:v>
                </c:pt>
                <c:pt idx="532">
                  <c:v>1.32</c:v>
                </c:pt>
                <c:pt idx="533">
                  <c:v>1.33</c:v>
                </c:pt>
                <c:pt idx="534">
                  <c:v>1.34</c:v>
                </c:pt>
                <c:pt idx="535">
                  <c:v>1.35</c:v>
                </c:pt>
                <c:pt idx="536">
                  <c:v>1.36</c:v>
                </c:pt>
                <c:pt idx="537">
                  <c:v>1.37</c:v>
                </c:pt>
                <c:pt idx="538">
                  <c:v>1.38</c:v>
                </c:pt>
                <c:pt idx="539">
                  <c:v>1.39</c:v>
                </c:pt>
                <c:pt idx="540">
                  <c:v>1.4</c:v>
                </c:pt>
                <c:pt idx="541">
                  <c:v>1.41</c:v>
                </c:pt>
                <c:pt idx="542">
                  <c:v>1.42</c:v>
                </c:pt>
                <c:pt idx="543">
                  <c:v>1.43</c:v>
                </c:pt>
                <c:pt idx="544">
                  <c:v>1.44</c:v>
                </c:pt>
                <c:pt idx="545">
                  <c:v>1.45</c:v>
                </c:pt>
                <c:pt idx="546">
                  <c:v>1.46</c:v>
                </c:pt>
                <c:pt idx="547">
                  <c:v>1.47</c:v>
                </c:pt>
                <c:pt idx="548">
                  <c:v>1.48</c:v>
                </c:pt>
                <c:pt idx="549">
                  <c:v>1.49</c:v>
                </c:pt>
                <c:pt idx="550">
                  <c:v>1.5</c:v>
                </c:pt>
                <c:pt idx="551">
                  <c:v>1.51</c:v>
                </c:pt>
                <c:pt idx="552">
                  <c:v>1.52</c:v>
                </c:pt>
                <c:pt idx="553">
                  <c:v>1.53</c:v>
                </c:pt>
                <c:pt idx="554">
                  <c:v>1.54</c:v>
                </c:pt>
                <c:pt idx="555">
                  <c:v>1.55</c:v>
                </c:pt>
                <c:pt idx="556">
                  <c:v>1.56</c:v>
                </c:pt>
                <c:pt idx="557">
                  <c:v>1.57</c:v>
                </c:pt>
                <c:pt idx="558">
                  <c:v>1.58</c:v>
                </c:pt>
                <c:pt idx="559">
                  <c:v>1.59</c:v>
                </c:pt>
                <c:pt idx="560">
                  <c:v>1.6</c:v>
                </c:pt>
                <c:pt idx="561">
                  <c:v>1.61</c:v>
                </c:pt>
                <c:pt idx="562">
                  <c:v>1.62</c:v>
                </c:pt>
                <c:pt idx="563">
                  <c:v>1.63</c:v>
                </c:pt>
                <c:pt idx="564">
                  <c:v>1.64</c:v>
                </c:pt>
                <c:pt idx="565">
                  <c:v>1.65</c:v>
                </c:pt>
                <c:pt idx="566">
                  <c:v>1.66</c:v>
                </c:pt>
                <c:pt idx="567">
                  <c:v>1.67</c:v>
                </c:pt>
                <c:pt idx="568">
                  <c:v>1.68</c:v>
                </c:pt>
                <c:pt idx="569">
                  <c:v>1.69</c:v>
                </c:pt>
                <c:pt idx="570">
                  <c:v>1.7</c:v>
                </c:pt>
                <c:pt idx="571">
                  <c:v>1.71</c:v>
                </c:pt>
                <c:pt idx="572">
                  <c:v>1.72</c:v>
                </c:pt>
                <c:pt idx="573">
                  <c:v>1.73</c:v>
                </c:pt>
                <c:pt idx="574">
                  <c:v>1.74</c:v>
                </c:pt>
                <c:pt idx="575">
                  <c:v>1.75</c:v>
                </c:pt>
                <c:pt idx="576">
                  <c:v>1.76</c:v>
                </c:pt>
                <c:pt idx="577">
                  <c:v>1.77</c:v>
                </c:pt>
                <c:pt idx="578">
                  <c:v>1.78</c:v>
                </c:pt>
                <c:pt idx="579">
                  <c:v>1.79</c:v>
                </c:pt>
                <c:pt idx="580">
                  <c:v>1.8</c:v>
                </c:pt>
                <c:pt idx="581">
                  <c:v>1.81</c:v>
                </c:pt>
                <c:pt idx="582">
                  <c:v>1.82</c:v>
                </c:pt>
                <c:pt idx="583">
                  <c:v>1.83</c:v>
                </c:pt>
                <c:pt idx="584">
                  <c:v>1.84</c:v>
                </c:pt>
                <c:pt idx="585">
                  <c:v>1.85</c:v>
                </c:pt>
                <c:pt idx="586">
                  <c:v>1.86</c:v>
                </c:pt>
                <c:pt idx="587">
                  <c:v>1.87</c:v>
                </c:pt>
                <c:pt idx="588">
                  <c:v>1.88</c:v>
                </c:pt>
                <c:pt idx="589">
                  <c:v>1.89</c:v>
                </c:pt>
                <c:pt idx="590">
                  <c:v>1.9</c:v>
                </c:pt>
                <c:pt idx="591">
                  <c:v>1.91</c:v>
                </c:pt>
                <c:pt idx="592">
                  <c:v>1.92</c:v>
                </c:pt>
                <c:pt idx="593">
                  <c:v>1.93</c:v>
                </c:pt>
                <c:pt idx="594">
                  <c:v>1.94</c:v>
                </c:pt>
                <c:pt idx="595">
                  <c:v>1.95</c:v>
                </c:pt>
                <c:pt idx="596">
                  <c:v>1.96</c:v>
                </c:pt>
                <c:pt idx="597">
                  <c:v>1.97</c:v>
                </c:pt>
                <c:pt idx="598">
                  <c:v>1.98</c:v>
                </c:pt>
                <c:pt idx="599">
                  <c:v>1.99</c:v>
                </c:pt>
                <c:pt idx="600">
                  <c:v>2</c:v>
                </c:pt>
                <c:pt idx="601">
                  <c:v>2.0099999999999998</c:v>
                </c:pt>
                <c:pt idx="602">
                  <c:v>2.02</c:v>
                </c:pt>
                <c:pt idx="603">
                  <c:v>2.0299999999999998</c:v>
                </c:pt>
                <c:pt idx="604">
                  <c:v>2.04</c:v>
                </c:pt>
                <c:pt idx="605">
                  <c:v>2.0499999999999998</c:v>
                </c:pt>
                <c:pt idx="606">
                  <c:v>2.06</c:v>
                </c:pt>
                <c:pt idx="607">
                  <c:v>2.0699999999999998</c:v>
                </c:pt>
                <c:pt idx="608">
                  <c:v>2.08</c:v>
                </c:pt>
                <c:pt idx="609">
                  <c:v>2.09</c:v>
                </c:pt>
                <c:pt idx="610">
                  <c:v>2.1</c:v>
                </c:pt>
                <c:pt idx="611">
                  <c:v>2.11</c:v>
                </c:pt>
                <c:pt idx="612">
                  <c:v>2.12</c:v>
                </c:pt>
                <c:pt idx="613">
                  <c:v>2.13</c:v>
                </c:pt>
                <c:pt idx="614">
                  <c:v>2.14</c:v>
                </c:pt>
                <c:pt idx="615">
                  <c:v>2.15</c:v>
                </c:pt>
                <c:pt idx="616">
                  <c:v>2.16</c:v>
                </c:pt>
                <c:pt idx="617">
                  <c:v>2.17</c:v>
                </c:pt>
                <c:pt idx="618">
                  <c:v>2.1800000000000002</c:v>
                </c:pt>
                <c:pt idx="619">
                  <c:v>2.19</c:v>
                </c:pt>
                <c:pt idx="620">
                  <c:v>2.2000000000000002</c:v>
                </c:pt>
                <c:pt idx="621">
                  <c:v>2.21</c:v>
                </c:pt>
                <c:pt idx="622">
                  <c:v>2.2200000000000002</c:v>
                </c:pt>
                <c:pt idx="623">
                  <c:v>2.23</c:v>
                </c:pt>
                <c:pt idx="624">
                  <c:v>2.2400000000000002</c:v>
                </c:pt>
                <c:pt idx="625">
                  <c:v>2.25</c:v>
                </c:pt>
                <c:pt idx="626">
                  <c:v>2.2599999999999998</c:v>
                </c:pt>
                <c:pt idx="627">
                  <c:v>2.27</c:v>
                </c:pt>
                <c:pt idx="628">
                  <c:v>2.2799999999999998</c:v>
                </c:pt>
                <c:pt idx="629">
                  <c:v>2.29</c:v>
                </c:pt>
                <c:pt idx="630">
                  <c:v>2.2999999999999998</c:v>
                </c:pt>
                <c:pt idx="631">
                  <c:v>2.31</c:v>
                </c:pt>
                <c:pt idx="632">
                  <c:v>2.3199999999999998</c:v>
                </c:pt>
                <c:pt idx="633">
                  <c:v>2.33</c:v>
                </c:pt>
                <c:pt idx="634">
                  <c:v>2.34</c:v>
                </c:pt>
                <c:pt idx="635">
                  <c:v>2.35</c:v>
                </c:pt>
                <c:pt idx="636">
                  <c:v>2.36</c:v>
                </c:pt>
                <c:pt idx="637">
                  <c:v>2.37</c:v>
                </c:pt>
                <c:pt idx="638">
                  <c:v>2.38</c:v>
                </c:pt>
                <c:pt idx="639">
                  <c:v>2.39</c:v>
                </c:pt>
                <c:pt idx="640">
                  <c:v>2.4</c:v>
                </c:pt>
                <c:pt idx="641">
                  <c:v>2.41</c:v>
                </c:pt>
                <c:pt idx="642">
                  <c:v>2.42</c:v>
                </c:pt>
                <c:pt idx="643">
                  <c:v>2.4300000000000002</c:v>
                </c:pt>
                <c:pt idx="644">
                  <c:v>2.44</c:v>
                </c:pt>
                <c:pt idx="645">
                  <c:v>2.4500000000000002</c:v>
                </c:pt>
                <c:pt idx="646">
                  <c:v>2.46</c:v>
                </c:pt>
                <c:pt idx="647">
                  <c:v>2.4700000000000002</c:v>
                </c:pt>
                <c:pt idx="648">
                  <c:v>2.48</c:v>
                </c:pt>
                <c:pt idx="649">
                  <c:v>2.4900000000000002</c:v>
                </c:pt>
                <c:pt idx="650">
                  <c:v>2.5</c:v>
                </c:pt>
                <c:pt idx="651">
                  <c:v>2.5099999999999998</c:v>
                </c:pt>
                <c:pt idx="652">
                  <c:v>2.52</c:v>
                </c:pt>
                <c:pt idx="653">
                  <c:v>2.5299999999999998</c:v>
                </c:pt>
                <c:pt idx="654">
                  <c:v>2.54</c:v>
                </c:pt>
                <c:pt idx="655">
                  <c:v>2.5499999999999998</c:v>
                </c:pt>
                <c:pt idx="656">
                  <c:v>2.56</c:v>
                </c:pt>
                <c:pt idx="657">
                  <c:v>2.57</c:v>
                </c:pt>
                <c:pt idx="658">
                  <c:v>2.58</c:v>
                </c:pt>
                <c:pt idx="659">
                  <c:v>2.59</c:v>
                </c:pt>
                <c:pt idx="660">
                  <c:v>2.6</c:v>
                </c:pt>
                <c:pt idx="661">
                  <c:v>2.61</c:v>
                </c:pt>
                <c:pt idx="662">
                  <c:v>2.62</c:v>
                </c:pt>
                <c:pt idx="663">
                  <c:v>2.63</c:v>
                </c:pt>
                <c:pt idx="664">
                  <c:v>2.64</c:v>
                </c:pt>
                <c:pt idx="665">
                  <c:v>2.65</c:v>
                </c:pt>
                <c:pt idx="666">
                  <c:v>2.66</c:v>
                </c:pt>
                <c:pt idx="667">
                  <c:v>2.67</c:v>
                </c:pt>
                <c:pt idx="668">
                  <c:v>2.68</c:v>
                </c:pt>
                <c:pt idx="669">
                  <c:v>2.69</c:v>
                </c:pt>
                <c:pt idx="670">
                  <c:v>2.7</c:v>
                </c:pt>
                <c:pt idx="671">
                  <c:v>2.71</c:v>
                </c:pt>
                <c:pt idx="672">
                  <c:v>2.72</c:v>
                </c:pt>
                <c:pt idx="673">
                  <c:v>2.73</c:v>
                </c:pt>
                <c:pt idx="674">
                  <c:v>2.74</c:v>
                </c:pt>
                <c:pt idx="675">
                  <c:v>2.75</c:v>
                </c:pt>
                <c:pt idx="676">
                  <c:v>2.76</c:v>
                </c:pt>
                <c:pt idx="677">
                  <c:v>2.77</c:v>
                </c:pt>
                <c:pt idx="678">
                  <c:v>2.78</c:v>
                </c:pt>
                <c:pt idx="679">
                  <c:v>2.79</c:v>
                </c:pt>
                <c:pt idx="680">
                  <c:v>2.8</c:v>
                </c:pt>
                <c:pt idx="681">
                  <c:v>2.81</c:v>
                </c:pt>
                <c:pt idx="682">
                  <c:v>2.82</c:v>
                </c:pt>
                <c:pt idx="683">
                  <c:v>2.83</c:v>
                </c:pt>
                <c:pt idx="684">
                  <c:v>2.84</c:v>
                </c:pt>
                <c:pt idx="685">
                  <c:v>2.85</c:v>
                </c:pt>
                <c:pt idx="686">
                  <c:v>2.86</c:v>
                </c:pt>
                <c:pt idx="687">
                  <c:v>2.87</c:v>
                </c:pt>
                <c:pt idx="688">
                  <c:v>2.88</c:v>
                </c:pt>
                <c:pt idx="689">
                  <c:v>2.89</c:v>
                </c:pt>
                <c:pt idx="690">
                  <c:v>2.9</c:v>
                </c:pt>
                <c:pt idx="691">
                  <c:v>2.91</c:v>
                </c:pt>
                <c:pt idx="692">
                  <c:v>2.92</c:v>
                </c:pt>
                <c:pt idx="693">
                  <c:v>2.93</c:v>
                </c:pt>
                <c:pt idx="694">
                  <c:v>2.94</c:v>
                </c:pt>
                <c:pt idx="695">
                  <c:v>2.95</c:v>
                </c:pt>
                <c:pt idx="696">
                  <c:v>2.96</c:v>
                </c:pt>
                <c:pt idx="697">
                  <c:v>2.97</c:v>
                </c:pt>
                <c:pt idx="698">
                  <c:v>2.98</c:v>
                </c:pt>
                <c:pt idx="699">
                  <c:v>2.99</c:v>
                </c:pt>
                <c:pt idx="700">
                  <c:v>3</c:v>
                </c:pt>
                <c:pt idx="701">
                  <c:v>3.01</c:v>
                </c:pt>
                <c:pt idx="702">
                  <c:v>3.02</c:v>
                </c:pt>
                <c:pt idx="703">
                  <c:v>3.03</c:v>
                </c:pt>
                <c:pt idx="704">
                  <c:v>3.04</c:v>
                </c:pt>
                <c:pt idx="705">
                  <c:v>3.05</c:v>
                </c:pt>
                <c:pt idx="706">
                  <c:v>3.06</c:v>
                </c:pt>
                <c:pt idx="707">
                  <c:v>3.07</c:v>
                </c:pt>
                <c:pt idx="708">
                  <c:v>3.08</c:v>
                </c:pt>
                <c:pt idx="709">
                  <c:v>3.09</c:v>
                </c:pt>
                <c:pt idx="710">
                  <c:v>3.1</c:v>
                </c:pt>
                <c:pt idx="711">
                  <c:v>3.11</c:v>
                </c:pt>
                <c:pt idx="712">
                  <c:v>3.12</c:v>
                </c:pt>
                <c:pt idx="713">
                  <c:v>3.13</c:v>
                </c:pt>
                <c:pt idx="714">
                  <c:v>3.14</c:v>
                </c:pt>
                <c:pt idx="715">
                  <c:v>3.15</c:v>
                </c:pt>
                <c:pt idx="716">
                  <c:v>3.16</c:v>
                </c:pt>
                <c:pt idx="717">
                  <c:v>3.17</c:v>
                </c:pt>
                <c:pt idx="718">
                  <c:v>3.18</c:v>
                </c:pt>
                <c:pt idx="719">
                  <c:v>3.19</c:v>
                </c:pt>
                <c:pt idx="720">
                  <c:v>3.2</c:v>
                </c:pt>
                <c:pt idx="721">
                  <c:v>3.21</c:v>
                </c:pt>
                <c:pt idx="722">
                  <c:v>3.22</c:v>
                </c:pt>
                <c:pt idx="723">
                  <c:v>3.23</c:v>
                </c:pt>
                <c:pt idx="724">
                  <c:v>3.24</c:v>
                </c:pt>
                <c:pt idx="725">
                  <c:v>3.25</c:v>
                </c:pt>
                <c:pt idx="726">
                  <c:v>3.26</c:v>
                </c:pt>
                <c:pt idx="727">
                  <c:v>3.27</c:v>
                </c:pt>
                <c:pt idx="728">
                  <c:v>3.28</c:v>
                </c:pt>
                <c:pt idx="729">
                  <c:v>3.29</c:v>
                </c:pt>
                <c:pt idx="730">
                  <c:v>3.3</c:v>
                </c:pt>
                <c:pt idx="731">
                  <c:v>3.31</c:v>
                </c:pt>
                <c:pt idx="732">
                  <c:v>3.32</c:v>
                </c:pt>
                <c:pt idx="733">
                  <c:v>3.33</c:v>
                </c:pt>
                <c:pt idx="734">
                  <c:v>3.34</c:v>
                </c:pt>
                <c:pt idx="735">
                  <c:v>3.35</c:v>
                </c:pt>
                <c:pt idx="736">
                  <c:v>3.36</c:v>
                </c:pt>
                <c:pt idx="737">
                  <c:v>3.37</c:v>
                </c:pt>
                <c:pt idx="738">
                  <c:v>3.38</c:v>
                </c:pt>
                <c:pt idx="739">
                  <c:v>3.39</c:v>
                </c:pt>
                <c:pt idx="740">
                  <c:v>3.4</c:v>
                </c:pt>
                <c:pt idx="741">
                  <c:v>3.41</c:v>
                </c:pt>
                <c:pt idx="742">
                  <c:v>3.42</c:v>
                </c:pt>
                <c:pt idx="743">
                  <c:v>3.43</c:v>
                </c:pt>
                <c:pt idx="744">
                  <c:v>3.44</c:v>
                </c:pt>
                <c:pt idx="745">
                  <c:v>3.45</c:v>
                </c:pt>
                <c:pt idx="746">
                  <c:v>3.46</c:v>
                </c:pt>
                <c:pt idx="747">
                  <c:v>3.47</c:v>
                </c:pt>
                <c:pt idx="748">
                  <c:v>3.48</c:v>
                </c:pt>
                <c:pt idx="749">
                  <c:v>3.49</c:v>
                </c:pt>
                <c:pt idx="750">
                  <c:v>3.5</c:v>
                </c:pt>
                <c:pt idx="751">
                  <c:v>3.51</c:v>
                </c:pt>
                <c:pt idx="752">
                  <c:v>3.52</c:v>
                </c:pt>
                <c:pt idx="753">
                  <c:v>3.53</c:v>
                </c:pt>
                <c:pt idx="754">
                  <c:v>3.54</c:v>
                </c:pt>
                <c:pt idx="755">
                  <c:v>3.55</c:v>
                </c:pt>
                <c:pt idx="756">
                  <c:v>3.56</c:v>
                </c:pt>
                <c:pt idx="757">
                  <c:v>3.57</c:v>
                </c:pt>
                <c:pt idx="758">
                  <c:v>3.58</c:v>
                </c:pt>
                <c:pt idx="759">
                  <c:v>3.59</c:v>
                </c:pt>
                <c:pt idx="760">
                  <c:v>3.6</c:v>
                </c:pt>
                <c:pt idx="761">
                  <c:v>3.61</c:v>
                </c:pt>
                <c:pt idx="762">
                  <c:v>3.62</c:v>
                </c:pt>
                <c:pt idx="763">
                  <c:v>3.63</c:v>
                </c:pt>
                <c:pt idx="764">
                  <c:v>3.64</c:v>
                </c:pt>
                <c:pt idx="765">
                  <c:v>3.65</c:v>
                </c:pt>
                <c:pt idx="766">
                  <c:v>3.66</c:v>
                </c:pt>
                <c:pt idx="767">
                  <c:v>3.67</c:v>
                </c:pt>
                <c:pt idx="768">
                  <c:v>3.68</c:v>
                </c:pt>
                <c:pt idx="769">
                  <c:v>3.69</c:v>
                </c:pt>
                <c:pt idx="770">
                  <c:v>3.7</c:v>
                </c:pt>
                <c:pt idx="771">
                  <c:v>3.71</c:v>
                </c:pt>
                <c:pt idx="772">
                  <c:v>3.72</c:v>
                </c:pt>
                <c:pt idx="773">
                  <c:v>3.73</c:v>
                </c:pt>
                <c:pt idx="774">
                  <c:v>3.74</c:v>
                </c:pt>
                <c:pt idx="775">
                  <c:v>3.75</c:v>
                </c:pt>
                <c:pt idx="776">
                  <c:v>3.76</c:v>
                </c:pt>
                <c:pt idx="777">
                  <c:v>3.77</c:v>
                </c:pt>
                <c:pt idx="778">
                  <c:v>3.78</c:v>
                </c:pt>
                <c:pt idx="779">
                  <c:v>3.79</c:v>
                </c:pt>
                <c:pt idx="780">
                  <c:v>3.8</c:v>
                </c:pt>
                <c:pt idx="781">
                  <c:v>3.81</c:v>
                </c:pt>
                <c:pt idx="782">
                  <c:v>3.82</c:v>
                </c:pt>
                <c:pt idx="783">
                  <c:v>3.83</c:v>
                </c:pt>
                <c:pt idx="784">
                  <c:v>3.84</c:v>
                </c:pt>
                <c:pt idx="785">
                  <c:v>3.85</c:v>
                </c:pt>
                <c:pt idx="786">
                  <c:v>3.86</c:v>
                </c:pt>
                <c:pt idx="787">
                  <c:v>3.87</c:v>
                </c:pt>
                <c:pt idx="788">
                  <c:v>3.88</c:v>
                </c:pt>
                <c:pt idx="789">
                  <c:v>3.89</c:v>
                </c:pt>
                <c:pt idx="790">
                  <c:v>3.9</c:v>
                </c:pt>
                <c:pt idx="791">
                  <c:v>3.91</c:v>
                </c:pt>
                <c:pt idx="792">
                  <c:v>3.92</c:v>
                </c:pt>
                <c:pt idx="793">
                  <c:v>3.93</c:v>
                </c:pt>
                <c:pt idx="794">
                  <c:v>3.94</c:v>
                </c:pt>
                <c:pt idx="795">
                  <c:v>3.95</c:v>
                </c:pt>
                <c:pt idx="796">
                  <c:v>3.96</c:v>
                </c:pt>
                <c:pt idx="797">
                  <c:v>3.97</c:v>
                </c:pt>
                <c:pt idx="798">
                  <c:v>3.98</c:v>
                </c:pt>
                <c:pt idx="799">
                  <c:v>3.99</c:v>
                </c:pt>
                <c:pt idx="800">
                  <c:v>4</c:v>
                </c:pt>
              </c:numCache>
            </c:numRef>
          </c:cat>
          <c:val>
            <c:numRef>
              <c:f>Sheet1!$D$3:$D$803</c:f>
              <c:numCache>
                <c:formatCode>General</c:formatCode>
                <c:ptCount val="8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0.24197082671117182</c:v>
                </c:pt>
                <c:pt idx="301">
                  <c:v>0.24439045412091415</c:v>
                </c:pt>
                <c:pt idx="302">
                  <c:v>0.24680959480263789</c:v>
                </c:pt>
                <c:pt idx="303">
                  <c:v>0.24922775773992875</c:v>
                </c:pt>
                <c:pt idx="304">
                  <c:v>0.25164444737562536</c:v>
                </c:pt>
                <c:pt idx="305">
                  <c:v>0.25405916376650928</c:v>
                </c:pt>
                <c:pt idx="306">
                  <c:v>0.25647140274170638</c:v>
                </c:pt>
                <c:pt idx="307">
                  <c:v>0.2588806560647397</c:v>
                </c:pt>
                <c:pt idx="308">
                  <c:v>0.2612864115991716</c:v>
                </c:pt>
                <c:pt idx="309">
                  <c:v>0.26368815347776914</c:v>
                </c:pt>
                <c:pt idx="310">
                  <c:v>0.2660853622751238</c:v>
                </c:pt>
                <c:pt idx="311">
                  <c:v>0.26847751518365415</c:v>
                </c:pt>
                <c:pt idx="312">
                  <c:v>0.27086408619291513</c:v>
                </c:pt>
                <c:pt idx="313">
                  <c:v>0.2732445462721379</c:v>
                </c:pt>
                <c:pt idx="314">
                  <c:v>0.2756183635559174</c:v>
                </c:pt>
                <c:pt idx="315">
                  <c:v>0.27798500353296501</c:v>
                </c:pt>
                <c:pt idx="316">
                  <c:v>0.28034392923783902</c:v>
                </c:pt>
                <c:pt idx="317">
                  <c:v>0.2826946014455628</c:v>
                </c:pt>
                <c:pt idx="318">
                  <c:v>0.2850364788690396</c:v>
                </c:pt>
                <c:pt idx="319">
                  <c:v>0.28736901835916678</c:v>
                </c:pt>
                <c:pt idx="320">
                  <c:v>0.28969167510755356</c:v>
                </c:pt>
                <c:pt idx="321">
                  <c:v>0.29200390285174005</c:v>
                </c:pt>
                <c:pt idx="322">
                  <c:v>0.29430515408281588</c:v>
                </c:pt>
                <c:pt idx="323">
                  <c:v>0.29659488025533115</c:v>
                </c:pt>
                <c:pt idx="324">
                  <c:v>0.29887253199939345</c:v>
                </c:pt>
                <c:pt idx="325">
                  <c:v>0.30113755933483866</c:v>
                </c:pt>
                <c:pt idx="326">
                  <c:v>0.30338941188736385</c:v>
                </c:pt>
                <c:pt idx="327">
                  <c:v>0.30562753910650636</c:v>
                </c:pt>
                <c:pt idx="328">
                  <c:v>0.30785139048535309</c:v>
                </c:pt>
                <c:pt idx="329">
                  <c:v>0.31006041578185839</c:v>
                </c:pt>
                <c:pt idx="330">
                  <c:v>0.31225406524165195</c:v>
                </c:pt>
                <c:pt idx="331">
                  <c:v>0.31443178982221082</c:v>
                </c:pt>
                <c:pt idx="332">
                  <c:v>0.31659304141827199</c:v>
                </c:pt>
                <c:pt idx="333">
                  <c:v>0.31873727308835847</c:v>
                </c:pt>
                <c:pt idx="334">
                  <c:v>0.32086393928228868</c:v>
                </c:pt>
                <c:pt idx="335">
                  <c:v>0.32297249606954154</c:v>
                </c:pt>
                <c:pt idx="336">
                  <c:v>0.3250624013683433</c:v>
                </c:pt>
                <c:pt idx="337">
                  <c:v>0.32713311517534438</c:v>
                </c:pt>
                <c:pt idx="338">
                  <c:v>0.32918409979575114</c:v>
                </c:pt>
                <c:pt idx="339">
                  <c:v>0.33121482007377756</c:v>
                </c:pt>
                <c:pt idx="340">
                  <c:v>0.33322474362327931</c:v>
                </c:pt>
                <c:pt idx="341">
                  <c:v>0.33521334105843414</c:v>
                </c:pt>
                <c:pt idx="342">
                  <c:v>0.33718008622432805</c:v>
                </c:pt>
                <c:pt idx="343">
                  <c:v>0.33912445642730948</c:v>
                </c:pt>
                <c:pt idx="344">
                  <c:v>0.3410459326649708</c:v>
                </c:pt>
                <c:pt idx="345">
                  <c:v>0.34294399985561669</c:v>
                </c:pt>
                <c:pt idx="346">
                  <c:v>0.34481814706707853</c:v>
                </c:pt>
                <c:pt idx="347">
                  <c:v>0.34666786774473307</c:v>
                </c:pt>
                <c:pt idx="348">
                  <c:v>0.34849265993858414</c:v>
                </c:pt>
                <c:pt idx="349">
                  <c:v>0.35029202652926555</c:v>
                </c:pt>
                <c:pt idx="350">
                  <c:v>0.35206547545282357</c:v>
                </c:pt>
                <c:pt idx="351">
                  <c:v>0.35381251992413654</c:v>
                </c:pt>
                <c:pt idx="352">
                  <c:v>0.35553267865883204</c:v>
                </c:pt>
                <c:pt idx="353">
                  <c:v>0.35722547609355837</c:v>
                </c:pt>
                <c:pt idx="354">
                  <c:v>0.35889044260447084</c:v>
                </c:pt>
                <c:pt idx="355">
                  <c:v>0.36052711472379317</c:v>
                </c:pt>
                <c:pt idx="356">
                  <c:v>0.36213503535431385</c:v>
                </c:pt>
                <c:pt idx="357">
                  <c:v>0.36371375398167849</c:v>
                </c:pt>
                <c:pt idx="358">
                  <c:v>0.36526282688434203</c:v>
                </c:pt>
                <c:pt idx="359">
                  <c:v>0.36678181734104259</c:v>
                </c:pt>
                <c:pt idx="360">
                  <c:v>0.3682702958356619</c:v>
                </c:pt>
                <c:pt idx="361">
                  <c:v>0.36972784025933864</c:v>
                </c:pt>
                <c:pt idx="362">
                  <c:v>0.37115403610970044</c:v>
                </c:pt>
                <c:pt idx="363">
                  <c:v>0.37254847668708474</c:v>
                </c:pt>
                <c:pt idx="364">
                  <c:v>0.37391076328761702</c:v>
                </c:pt>
                <c:pt idx="365">
                  <c:v>0.37524050539301917</c:v>
                </c:pt>
                <c:pt idx="366">
                  <c:v>0.37653732085702191</c:v>
                </c:pt>
                <c:pt idx="367">
                  <c:v>0.37780083608825549</c:v>
                </c:pt>
                <c:pt idx="368">
                  <c:v>0.3790306862294977</c:v>
                </c:pt>
                <c:pt idx="369">
                  <c:v>0.38022651533315788</c:v>
                </c:pt>
                <c:pt idx="370">
                  <c:v>0.38138797653287931</c:v>
                </c:pt>
                <c:pt idx="371">
                  <c:v>0.38251473221114424</c:v>
                </c:pt>
                <c:pt idx="372">
                  <c:v>0.3836064541627679</c:v>
                </c:pt>
                <c:pt idx="373">
                  <c:v>0.38466282375417082</c:v>
                </c:pt>
                <c:pt idx="374">
                  <c:v>0.38568353207832196</c:v>
                </c:pt>
                <c:pt idx="375">
                  <c:v>0.38666828010524573</c:v>
                </c:pt>
                <c:pt idx="376">
                  <c:v>0.387616778827992</c:v>
                </c:pt>
                <c:pt idx="377">
                  <c:v>0.38852874940396809</c:v>
                </c:pt>
                <c:pt idx="378">
                  <c:v>0.38940392329153661</c:v>
                </c:pt>
                <c:pt idx="379">
                  <c:v>0.390242042381785</c:v>
                </c:pt>
                <c:pt idx="380">
                  <c:v>0.39104285912537717</c:v>
                </c:pt>
                <c:pt idx="381">
                  <c:v>0.3918061366543989</c:v>
                </c:pt>
                <c:pt idx="382">
                  <c:v>0.39253164889911379</c:v>
                </c:pt>
                <c:pt idx="383">
                  <c:v>0.39321918069954875</c:v>
                </c:pt>
                <c:pt idx="384">
                  <c:v>0.39386852791183252</c:v>
                </c:pt>
                <c:pt idx="385">
                  <c:v>0.39447949750921263</c:v>
                </c:pt>
                <c:pt idx="386">
                  <c:v>0.39505190767768211</c:v>
                </c:pt>
                <c:pt idx="387">
                  <c:v>0.39558558790614851</c:v>
                </c:pt>
                <c:pt idx="388">
                  <c:v>0.39608037907108334</c:v>
                </c:pt>
                <c:pt idx="389">
                  <c:v>0.39653613351559275</c:v>
                </c:pt>
                <c:pt idx="390">
                  <c:v>0.39695271512285452</c:v>
                </c:pt>
                <c:pt idx="391">
                  <c:v>0.39732999938387026</c:v>
                </c:pt>
                <c:pt idx="392">
                  <c:v>0.39766787345948584</c:v>
                </c:pt>
                <c:pt idx="393">
                  <c:v>0.39796623623663613</c:v>
                </c:pt>
                <c:pt idx="394">
                  <c:v>0.39822499837877562</c:v>
                </c:pt>
                <c:pt idx="395">
                  <c:v>0.39844408237045892</c:v>
                </c:pt>
                <c:pt idx="396">
                  <c:v>0.39862342255604094</c:v>
                </c:pt>
                <c:pt idx="397">
                  <c:v>0.39876296517246895</c:v>
                </c:pt>
                <c:pt idx="398">
                  <c:v>0.39886266837614326</c:v>
                </c:pt>
                <c:pt idx="399">
                  <c:v>0.39892250226382903</c:v>
                </c:pt>
                <c:pt idx="400">
                  <c:v>0.39894244888760372</c:v>
                </c:pt>
                <c:pt idx="401">
                  <c:v>0.39892250226382903</c:v>
                </c:pt>
                <c:pt idx="402">
                  <c:v>0.39886266837614326</c:v>
                </c:pt>
                <c:pt idx="403">
                  <c:v>0.39876296517246895</c:v>
                </c:pt>
                <c:pt idx="404">
                  <c:v>0.39862342255604094</c:v>
                </c:pt>
                <c:pt idx="405">
                  <c:v>0.39844408237045892</c:v>
                </c:pt>
                <c:pt idx="406">
                  <c:v>0.39822499837877562</c:v>
                </c:pt>
                <c:pt idx="407">
                  <c:v>0.39796623623663613</c:v>
                </c:pt>
                <c:pt idx="408">
                  <c:v>0.39766787345948584</c:v>
                </c:pt>
                <c:pt idx="409">
                  <c:v>0.39732999938387026</c:v>
                </c:pt>
                <c:pt idx="410">
                  <c:v>0.39695271512285452</c:v>
                </c:pt>
                <c:pt idx="411">
                  <c:v>0.39653613351559275</c:v>
                </c:pt>
                <c:pt idx="412">
                  <c:v>0.39608037907108334</c:v>
                </c:pt>
                <c:pt idx="413">
                  <c:v>0.39558558790614851</c:v>
                </c:pt>
                <c:pt idx="414">
                  <c:v>0.39505190767768211</c:v>
                </c:pt>
                <c:pt idx="415">
                  <c:v>0.39447949750921263</c:v>
                </c:pt>
                <c:pt idx="416">
                  <c:v>0.39386852791183252</c:v>
                </c:pt>
                <c:pt idx="417">
                  <c:v>0.39321918069954875</c:v>
                </c:pt>
                <c:pt idx="418">
                  <c:v>0.39253164889911379</c:v>
                </c:pt>
                <c:pt idx="419">
                  <c:v>0.3918061366543989</c:v>
                </c:pt>
                <c:pt idx="420">
                  <c:v>0.39104285912537717</c:v>
                </c:pt>
                <c:pt idx="421">
                  <c:v>0.390242042381785</c:v>
                </c:pt>
                <c:pt idx="422">
                  <c:v>0.38940392329153661</c:v>
                </c:pt>
                <c:pt idx="423">
                  <c:v>0.38852874940396809</c:v>
                </c:pt>
                <c:pt idx="424">
                  <c:v>0.387616778827992</c:v>
                </c:pt>
                <c:pt idx="425">
                  <c:v>0.38666828010524573</c:v>
                </c:pt>
                <c:pt idx="426">
                  <c:v>0.38568353207832196</c:v>
                </c:pt>
                <c:pt idx="427">
                  <c:v>0.38466282375417082</c:v>
                </c:pt>
                <c:pt idx="428">
                  <c:v>0.3836064541627679</c:v>
                </c:pt>
                <c:pt idx="429">
                  <c:v>0.38251473221114424</c:v>
                </c:pt>
                <c:pt idx="430">
                  <c:v>0.38138797653287931</c:v>
                </c:pt>
                <c:pt idx="431">
                  <c:v>0.38022651533315788</c:v>
                </c:pt>
                <c:pt idx="432">
                  <c:v>0.3790306862294977</c:v>
                </c:pt>
                <c:pt idx="433">
                  <c:v>0.37780083608825549</c:v>
                </c:pt>
                <c:pt idx="434">
                  <c:v>0.37653732085702191</c:v>
                </c:pt>
                <c:pt idx="435">
                  <c:v>0.37524050539301917</c:v>
                </c:pt>
                <c:pt idx="436">
                  <c:v>0.37391076328761702</c:v>
                </c:pt>
                <c:pt idx="437">
                  <c:v>0.37254847668708474</c:v>
                </c:pt>
                <c:pt idx="438">
                  <c:v>0.37115403610970044</c:v>
                </c:pt>
                <c:pt idx="439">
                  <c:v>0.36972784025933864</c:v>
                </c:pt>
                <c:pt idx="440">
                  <c:v>0.3682702958356619</c:v>
                </c:pt>
                <c:pt idx="441">
                  <c:v>0.36678181734104259</c:v>
                </c:pt>
                <c:pt idx="442">
                  <c:v>0.36526282688434203</c:v>
                </c:pt>
                <c:pt idx="443">
                  <c:v>0.36371375398167849</c:v>
                </c:pt>
                <c:pt idx="444">
                  <c:v>0.36213503535431385</c:v>
                </c:pt>
                <c:pt idx="445">
                  <c:v>0.36052711472379317</c:v>
                </c:pt>
                <c:pt idx="446">
                  <c:v>0.35889044260447084</c:v>
                </c:pt>
                <c:pt idx="447">
                  <c:v>0.35722547609355837</c:v>
                </c:pt>
                <c:pt idx="448">
                  <c:v>0.35553267865883204</c:v>
                </c:pt>
                <c:pt idx="449">
                  <c:v>0.35381251992413654</c:v>
                </c:pt>
                <c:pt idx="450">
                  <c:v>0.35206547545282357</c:v>
                </c:pt>
                <c:pt idx="451">
                  <c:v>0.35029202652926555</c:v>
                </c:pt>
                <c:pt idx="452">
                  <c:v>0.34849265993858414</c:v>
                </c:pt>
                <c:pt idx="453">
                  <c:v>0.34666786774473307</c:v>
                </c:pt>
                <c:pt idx="454">
                  <c:v>0.34481814706707853</c:v>
                </c:pt>
                <c:pt idx="455">
                  <c:v>0.34294399985561669</c:v>
                </c:pt>
                <c:pt idx="456">
                  <c:v>0.3410459326649708</c:v>
                </c:pt>
                <c:pt idx="457">
                  <c:v>0.33912445642730948</c:v>
                </c:pt>
                <c:pt idx="458">
                  <c:v>0.33718008622432805</c:v>
                </c:pt>
                <c:pt idx="459">
                  <c:v>0.33521334105843414</c:v>
                </c:pt>
                <c:pt idx="460">
                  <c:v>0.33322474362327931</c:v>
                </c:pt>
                <c:pt idx="461">
                  <c:v>0.33121482007377756</c:v>
                </c:pt>
                <c:pt idx="462">
                  <c:v>0.32918409979575114</c:v>
                </c:pt>
                <c:pt idx="463">
                  <c:v>0.32713311517534438</c:v>
                </c:pt>
                <c:pt idx="464">
                  <c:v>0.3250624013683433</c:v>
                </c:pt>
                <c:pt idx="465">
                  <c:v>0.32297249606954154</c:v>
                </c:pt>
                <c:pt idx="466">
                  <c:v>0.32086393928228868</c:v>
                </c:pt>
                <c:pt idx="467">
                  <c:v>0.31873727308835847</c:v>
                </c:pt>
                <c:pt idx="468">
                  <c:v>0.31659304141827199</c:v>
                </c:pt>
                <c:pt idx="469">
                  <c:v>0.31443178982221082</c:v>
                </c:pt>
                <c:pt idx="470">
                  <c:v>0.31225406524165195</c:v>
                </c:pt>
                <c:pt idx="471">
                  <c:v>0.31006041578185839</c:v>
                </c:pt>
                <c:pt idx="472">
                  <c:v>0.30785139048535309</c:v>
                </c:pt>
                <c:pt idx="473">
                  <c:v>0.30562753910650636</c:v>
                </c:pt>
                <c:pt idx="474">
                  <c:v>0.30338941188736385</c:v>
                </c:pt>
                <c:pt idx="475">
                  <c:v>0.30113755933483866</c:v>
                </c:pt>
                <c:pt idx="476">
                  <c:v>0.29887253199939345</c:v>
                </c:pt>
                <c:pt idx="477">
                  <c:v>0.29659488025533115</c:v>
                </c:pt>
                <c:pt idx="478">
                  <c:v>0.29430515408281588</c:v>
                </c:pt>
                <c:pt idx="479">
                  <c:v>0.29200390285174005</c:v>
                </c:pt>
                <c:pt idx="480">
                  <c:v>0.28969167510755356</c:v>
                </c:pt>
                <c:pt idx="481">
                  <c:v>0.28736901835916678</c:v>
                </c:pt>
                <c:pt idx="482">
                  <c:v>0.2850364788690396</c:v>
                </c:pt>
                <c:pt idx="483">
                  <c:v>0.2826946014455628</c:v>
                </c:pt>
                <c:pt idx="484">
                  <c:v>0.28034392923783902</c:v>
                </c:pt>
                <c:pt idx="485">
                  <c:v>0.27798500353296501</c:v>
                </c:pt>
                <c:pt idx="486">
                  <c:v>0.2756183635559174</c:v>
                </c:pt>
                <c:pt idx="487">
                  <c:v>0.2732445462721379</c:v>
                </c:pt>
                <c:pt idx="488">
                  <c:v>0.27086408619291513</c:v>
                </c:pt>
                <c:pt idx="489">
                  <c:v>0.26847751518365415</c:v>
                </c:pt>
                <c:pt idx="490">
                  <c:v>0.2660853622751238</c:v>
                </c:pt>
                <c:pt idx="491">
                  <c:v>0.26368815347776914</c:v>
                </c:pt>
                <c:pt idx="492">
                  <c:v>0.2612864115991716</c:v>
                </c:pt>
                <c:pt idx="493">
                  <c:v>0.2588806560647397</c:v>
                </c:pt>
                <c:pt idx="494">
                  <c:v>0.25647140274170638</c:v>
                </c:pt>
                <c:pt idx="495">
                  <c:v>0.25405916376650928</c:v>
                </c:pt>
                <c:pt idx="496">
                  <c:v>0.25164444737562536</c:v>
                </c:pt>
                <c:pt idx="497">
                  <c:v>0.24922775773992875</c:v>
                </c:pt>
                <c:pt idx="498">
                  <c:v>0.24680959480263789</c:v>
                </c:pt>
                <c:pt idx="499">
                  <c:v>0.24439045412091415</c:v>
                </c:pt>
                <c:pt idx="500">
                  <c:v>0.24197082671117182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Sheet1!$K$22</c:f>
              <c:strCache>
                <c:ptCount val="1"/>
                <c:pt idx="0">
                  <c:v>1 to 2 sigma</c:v>
                </c:pt>
              </c:strCache>
            </c:strRef>
          </c:tx>
          <c:spPr>
            <a:solidFill>
              <a:srgbClr val="FFB727"/>
            </a:solidFill>
          </c:spPr>
          <c:cat>
            <c:numRef>
              <c:f>Sheet1!$C$3:$C$803</c:f>
              <c:numCache>
                <c:formatCode>0</c:formatCode>
                <c:ptCount val="801"/>
                <c:pt idx="0">
                  <c:v>-4</c:v>
                </c:pt>
                <c:pt idx="1">
                  <c:v>-3.99</c:v>
                </c:pt>
                <c:pt idx="2">
                  <c:v>-3.98</c:v>
                </c:pt>
                <c:pt idx="3">
                  <c:v>-3.97</c:v>
                </c:pt>
                <c:pt idx="4">
                  <c:v>-3.96</c:v>
                </c:pt>
                <c:pt idx="5">
                  <c:v>-3.95</c:v>
                </c:pt>
                <c:pt idx="6">
                  <c:v>-3.94</c:v>
                </c:pt>
                <c:pt idx="7">
                  <c:v>-3.93</c:v>
                </c:pt>
                <c:pt idx="8">
                  <c:v>-3.92</c:v>
                </c:pt>
                <c:pt idx="9">
                  <c:v>-3.91</c:v>
                </c:pt>
                <c:pt idx="10">
                  <c:v>-3.9</c:v>
                </c:pt>
                <c:pt idx="11">
                  <c:v>-3.89</c:v>
                </c:pt>
                <c:pt idx="12">
                  <c:v>-3.88</c:v>
                </c:pt>
                <c:pt idx="13">
                  <c:v>-3.87</c:v>
                </c:pt>
                <c:pt idx="14">
                  <c:v>-3.86</c:v>
                </c:pt>
                <c:pt idx="15">
                  <c:v>-3.85</c:v>
                </c:pt>
                <c:pt idx="16">
                  <c:v>-3.84</c:v>
                </c:pt>
                <c:pt idx="17">
                  <c:v>-3.83</c:v>
                </c:pt>
                <c:pt idx="18">
                  <c:v>-3.82</c:v>
                </c:pt>
                <c:pt idx="19">
                  <c:v>-3.81</c:v>
                </c:pt>
                <c:pt idx="20">
                  <c:v>-3.8</c:v>
                </c:pt>
                <c:pt idx="21">
                  <c:v>-3.79</c:v>
                </c:pt>
                <c:pt idx="22">
                  <c:v>-3.78</c:v>
                </c:pt>
                <c:pt idx="23">
                  <c:v>-3.77</c:v>
                </c:pt>
                <c:pt idx="24">
                  <c:v>-3.76</c:v>
                </c:pt>
                <c:pt idx="25">
                  <c:v>-3.75</c:v>
                </c:pt>
                <c:pt idx="26">
                  <c:v>-3.74</c:v>
                </c:pt>
                <c:pt idx="27">
                  <c:v>-3.73</c:v>
                </c:pt>
                <c:pt idx="28">
                  <c:v>-3.72</c:v>
                </c:pt>
                <c:pt idx="29">
                  <c:v>-3.71</c:v>
                </c:pt>
                <c:pt idx="30">
                  <c:v>-3.7</c:v>
                </c:pt>
                <c:pt idx="31">
                  <c:v>-3.69</c:v>
                </c:pt>
                <c:pt idx="32">
                  <c:v>-3.68</c:v>
                </c:pt>
                <c:pt idx="33">
                  <c:v>-3.67</c:v>
                </c:pt>
                <c:pt idx="34">
                  <c:v>-3.66</c:v>
                </c:pt>
                <c:pt idx="35">
                  <c:v>-3.65</c:v>
                </c:pt>
                <c:pt idx="36">
                  <c:v>-3.64</c:v>
                </c:pt>
                <c:pt idx="37">
                  <c:v>-3.63</c:v>
                </c:pt>
                <c:pt idx="38">
                  <c:v>-3.62</c:v>
                </c:pt>
                <c:pt idx="39">
                  <c:v>-3.61</c:v>
                </c:pt>
                <c:pt idx="40">
                  <c:v>-3.6</c:v>
                </c:pt>
                <c:pt idx="41">
                  <c:v>-3.59</c:v>
                </c:pt>
                <c:pt idx="42">
                  <c:v>-3.58</c:v>
                </c:pt>
                <c:pt idx="43">
                  <c:v>-3.57</c:v>
                </c:pt>
                <c:pt idx="44">
                  <c:v>-3.56</c:v>
                </c:pt>
                <c:pt idx="45">
                  <c:v>-3.55</c:v>
                </c:pt>
                <c:pt idx="46">
                  <c:v>-3.54</c:v>
                </c:pt>
                <c:pt idx="47">
                  <c:v>-3.53</c:v>
                </c:pt>
                <c:pt idx="48">
                  <c:v>-3.52</c:v>
                </c:pt>
                <c:pt idx="49">
                  <c:v>-3.51</c:v>
                </c:pt>
                <c:pt idx="50">
                  <c:v>-3.5</c:v>
                </c:pt>
                <c:pt idx="51">
                  <c:v>-3.49</c:v>
                </c:pt>
                <c:pt idx="52">
                  <c:v>-3.48</c:v>
                </c:pt>
                <c:pt idx="53">
                  <c:v>-3.47</c:v>
                </c:pt>
                <c:pt idx="54">
                  <c:v>-3.46</c:v>
                </c:pt>
                <c:pt idx="55">
                  <c:v>-3.45</c:v>
                </c:pt>
                <c:pt idx="56">
                  <c:v>-3.44</c:v>
                </c:pt>
                <c:pt idx="57">
                  <c:v>-3.43</c:v>
                </c:pt>
                <c:pt idx="58">
                  <c:v>-3.42</c:v>
                </c:pt>
                <c:pt idx="59">
                  <c:v>-3.41</c:v>
                </c:pt>
                <c:pt idx="60">
                  <c:v>-3.4</c:v>
                </c:pt>
                <c:pt idx="61">
                  <c:v>-3.39</c:v>
                </c:pt>
                <c:pt idx="62">
                  <c:v>-3.38</c:v>
                </c:pt>
                <c:pt idx="63">
                  <c:v>-3.37</c:v>
                </c:pt>
                <c:pt idx="64">
                  <c:v>-3.36</c:v>
                </c:pt>
                <c:pt idx="65">
                  <c:v>-3.35</c:v>
                </c:pt>
                <c:pt idx="66">
                  <c:v>-3.34</c:v>
                </c:pt>
                <c:pt idx="67">
                  <c:v>-3.33</c:v>
                </c:pt>
                <c:pt idx="68">
                  <c:v>-3.32</c:v>
                </c:pt>
                <c:pt idx="69">
                  <c:v>-3.31</c:v>
                </c:pt>
                <c:pt idx="70">
                  <c:v>-3.3</c:v>
                </c:pt>
                <c:pt idx="71">
                  <c:v>-3.29</c:v>
                </c:pt>
                <c:pt idx="72">
                  <c:v>-3.28</c:v>
                </c:pt>
                <c:pt idx="73">
                  <c:v>-3.27</c:v>
                </c:pt>
                <c:pt idx="74">
                  <c:v>-3.26</c:v>
                </c:pt>
                <c:pt idx="75">
                  <c:v>-3.25</c:v>
                </c:pt>
                <c:pt idx="76">
                  <c:v>-3.24</c:v>
                </c:pt>
                <c:pt idx="77">
                  <c:v>-3.23</c:v>
                </c:pt>
                <c:pt idx="78">
                  <c:v>-3.22</c:v>
                </c:pt>
                <c:pt idx="79">
                  <c:v>-3.21</c:v>
                </c:pt>
                <c:pt idx="80">
                  <c:v>-3.2</c:v>
                </c:pt>
                <c:pt idx="81">
                  <c:v>-3.19</c:v>
                </c:pt>
                <c:pt idx="82">
                  <c:v>-3.18</c:v>
                </c:pt>
                <c:pt idx="83">
                  <c:v>-3.17</c:v>
                </c:pt>
                <c:pt idx="84">
                  <c:v>-3.16</c:v>
                </c:pt>
                <c:pt idx="85">
                  <c:v>-3.15</c:v>
                </c:pt>
                <c:pt idx="86">
                  <c:v>-3.14</c:v>
                </c:pt>
                <c:pt idx="87">
                  <c:v>-3.13</c:v>
                </c:pt>
                <c:pt idx="88">
                  <c:v>-3.12</c:v>
                </c:pt>
                <c:pt idx="89">
                  <c:v>-3.11</c:v>
                </c:pt>
                <c:pt idx="90">
                  <c:v>-3.1</c:v>
                </c:pt>
                <c:pt idx="91">
                  <c:v>-3.09</c:v>
                </c:pt>
                <c:pt idx="92">
                  <c:v>-3.08</c:v>
                </c:pt>
                <c:pt idx="93">
                  <c:v>-3.07</c:v>
                </c:pt>
                <c:pt idx="94">
                  <c:v>-3.06</c:v>
                </c:pt>
                <c:pt idx="95">
                  <c:v>-3.05</c:v>
                </c:pt>
                <c:pt idx="96">
                  <c:v>-3.04</c:v>
                </c:pt>
                <c:pt idx="97">
                  <c:v>-3.03</c:v>
                </c:pt>
                <c:pt idx="98">
                  <c:v>-3.02</c:v>
                </c:pt>
                <c:pt idx="99">
                  <c:v>-3.01</c:v>
                </c:pt>
                <c:pt idx="100">
                  <c:v>-3</c:v>
                </c:pt>
                <c:pt idx="101">
                  <c:v>-2.99</c:v>
                </c:pt>
                <c:pt idx="102">
                  <c:v>-2.98</c:v>
                </c:pt>
                <c:pt idx="103">
                  <c:v>-2.97</c:v>
                </c:pt>
                <c:pt idx="104">
                  <c:v>-2.96</c:v>
                </c:pt>
                <c:pt idx="105">
                  <c:v>-2.95</c:v>
                </c:pt>
                <c:pt idx="106">
                  <c:v>-2.94</c:v>
                </c:pt>
                <c:pt idx="107">
                  <c:v>-2.93</c:v>
                </c:pt>
                <c:pt idx="108">
                  <c:v>-2.92</c:v>
                </c:pt>
                <c:pt idx="109">
                  <c:v>-2.91</c:v>
                </c:pt>
                <c:pt idx="110">
                  <c:v>-2.9</c:v>
                </c:pt>
                <c:pt idx="111">
                  <c:v>-2.89</c:v>
                </c:pt>
                <c:pt idx="112">
                  <c:v>-2.88</c:v>
                </c:pt>
                <c:pt idx="113">
                  <c:v>-2.87</c:v>
                </c:pt>
                <c:pt idx="114">
                  <c:v>-2.86</c:v>
                </c:pt>
                <c:pt idx="115">
                  <c:v>-2.85</c:v>
                </c:pt>
                <c:pt idx="116">
                  <c:v>-2.84</c:v>
                </c:pt>
                <c:pt idx="117">
                  <c:v>-2.83</c:v>
                </c:pt>
                <c:pt idx="118">
                  <c:v>-2.82</c:v>
                </c:pt>
                <c:pt idx="119">
                  <c:v>-2.81</c:v>
                </c:pt>
                <c:pt idx="120">
                  <c:v>-2.8</c:v>
                </c:pt>
                <c:pt idx="121">
                  <c:v>-2.79</c:v>
                </c:pt>
                <c:pt idx="122">
                  <c:v>-2.78</c:v>
                </c:pt>
                <c:pt idx="123">
                  <c:v>-2.77</c:v>
                </c:pt>
                <c:pt idx="124">
                  <c:v>-2.76</c:v>
                </c:pt>
                <c:pt idx="125">
                  <c:v>-2.75</c:v>
                </c:pt>
                <c:pt idx="126">
                  <c:v>-2.74</c:v>
                </c:pt>
                <c:pt idx="127">
                  <c:v>-2.73</c:v>
                </c:pt>
                <c:pt idx="128">
                  <c:v>-2.72</c:v>
                </c:pt>
                <c:pt idx="129">
                  <c:v>-2.71</c:v>
                </c:pt>
                <c:pt idx="130">
                  <c:v>-2.7</c:v>
                </c:pt>
                <c:pt idx="131">
                  <c:v>-2.69</c:v>
                </c:pt>
                <c:pt idx="132">
                  <c:v>-2.68</c:v>
                </c:pt>
                <c:pt idx="133">
                  <c:v>-2.67</c:v>
                </c:pt>
                <c:pt idx="134">
                  <c:v>-2.66</c:v>
                </c:pt>
                <c:pt idx="135">
                  <c:v>-2.65</c:v>
                </c:pt>
                <c:pt idx="136">
                  <c:v>-2.64</c:v>
                </c:pt>
                <c:pt idx="137">
                  <c:v>-2.63</c:v>
                </c:pt>
                <c:pt idx="138">
                  <c:v>-2.62</c:v>
                </c:pt>
                <c:pt idx="139">
                  <c:v>-2.61</c:v>
                </c:pt>
                <c:pt idx="140">
                  <c:v>-2.6</c:v>
                </c:pt>
                <c:pt idx="141">
                  <c:v>-2.59</c:v>
                </c:pt>
                <c:pt idx="142">
                  <c:v>-2.58</c:v>
                </c:pt>
                <c:pt idx="143">
                  <c:v>-2.57</c:v>
                </c:pt>
                <c:pt idx="144">
                  <c:v>-2.56</c:v>
                </c:pt>
                <c:pt idx="145">
                  <c:v>-2.5499999999999998</c:v>
                </c:pt>
                <c:pt idx="146">
                  <c:v>-2.54</c:v>
                </c:pt>
                <c:pt idx="147">
                  <c:v>-2.5299999999999998</c:v>
                </c:pt>
                <c:pt idx="148">
                  <c:v>-2.52</c:v>
                </c:pt>
                <c:pt idx="149">
                  <c:v>-2.5099999999999998</c:v>
                </c:pt>
                <c:pt idx="150">
                  <c:v>-2.5</c:v>
                </c:pt>
                <c:pt idx="151">
                  <c:v>-2.4900000000000002</c:v>
                </c:pt>
                <c:pt idx="152">
                  <c:v>-2.48</c:v>
                </c:pt>
                <c:pt idx="153">
                  <c:v>-2.4700000000000002</c:v>
                </c:pt>
                <c:pt idx="154">
                  <c:v>-2.46</c:v>
                </c:pt>
                <c:pt idx="155">
                  <c:v>-2.4500000000000002</c:v>
                </c:pt>
                <c:pt idx="156">
                  <c:v>-2.44</c:v>
                </c:pt>
                <c:pt idx="157">
                  <c:v>-2.4300000000000002</c:v>
                </c:pt>
                <c:pt idx="158">
                  <c:v>-2.42</c:v>
                </c:pt>
                <c:pt idx="159">
                  <c:v>-2.41</c:v>
                </c:pt>
                <c:pt idx="160">
                  <c:v>-2.4</c:v>
                </c:pt>
                <c:pt idx="161">
                  <c:v>-2.39</c:v>
                </c:pt>
                <c:pt idx="162">
                  <c:v>-2.38</c:v>
                </c:pt>
                <c:pt idx="163">
                  <c:v>-2.37</c:v>
                </c:pt>
                <c:pt idx="164">
                  <c:v>-2.36</c:v>
                </c:pt>
                <c:pt idx="165">
                  <c:v>-2.35</c:v>
                </c:pt>
                <c:pt idx="166">
                  <c:v>-2.34</c:v>
                </c:pt>
                <c:pt idx="167">
                  <c:v>-2.33</c:v>
                </c:pt>
                <c:pt idx="168">
                  <c:v>-2.3199999999999998</c:v>
                </c:pt>
                <c:pt idx="169">
                  <c:v>-2.31</c:v>
                </c:pt>
                <c:pt idx="170">
                  <c:v>-2.2999999999999998</c:v>
                </c:pt>
                <c:pt idx="171">
                  <c:v>-2.29</c:v>
                </c:pt>
                <c:pt idx="172">
                  <c:v>-2.2799999999999998</c:v>
                </c:pt>
                <c:pt idx="173">
                  <c:v>-2.27</c:v>
                </c:pt>
                <c:pt idx="174">
                  <c:v>-2.2599999999999998</c:v>
                </c:pt>
                <c:pt idx="175">
                  <c:v>-2.25</c:v>
                </c:pt>
                <c:pt idx="176">
                  <c:v>-2.2400000000000002</c:v>
                </c:pt>
                <c:pt idx="177">
                  <c:v>-2.23</c:v>
                </c:pt>
                <c:pt idx="178">
                  <c:v>-2.2200000000000002</c:v>
                </c:pt>
                <c:pt idx="179">
                  <c:v>-2.21</c:v>
                </c:pt>
                <c:pt idx="180">
                  <c:v>-2.2000000000000002</c:v>
                </c:pt>
                <c:pt idx="181">
                  <c:v>-2.19</c:v>
                </c:pt>
                <c:pt idx="182">
                  <c:v>-2.1800000000000002</c:v>
                </c:pt>
                <c:pt idx="183">
                  <c:v>-2.17</c:v>
                </c:pt>
                <c:pt idx="184">
                  <c:v>-2.16</c:v>
                </c:pt>
                <c:pt idx="185">
                  <c:v>-2.15</c:v>
                </c:pt>
                <c:pt idx="186">
                  <c:v>-2.14</c:v>
                </c:pt>
                <c:pt idx="187">
                  <c:v>-2.13</c:v>
                </c:pt>
                <c:pt idx="188">
                  <c:v>-2.12</c:v>
                </c:pt>
                <c:pt idx="189">
                  <c:v>-2.11</c:v>
                </c:pt>
                <c:pt idx="190">
                  <c:v>-2.1</c:v>
                </c:pt>
                <c:pt idx="191">
                  <c:v>-2.09</c:v>
                </c:pt>
                <c:pt idx="192">
                  <c:v>-2.08</c:v>
                </c:pt>
                <c:pt idx="193">
                  <c:v>-2.0699999999999998</c:v>
                </c:pt>
                <c:pt idx="194">
                  <c:v>-2.06</c:v>
                </c:pt>
                <c:pt idx="195">
                  <c:v>-2.0499999999999998</c:v>
                </c:pt>
                <c:pt idx="196">
                  <c:v>-2.04</c:v>
                </c:pt>
                <c:pt idx="197">
                  <c:v>-2.0299999999999998</c:v>
                </c:pt>
                <c:pt idx="198">
                  <c:v>-2.02</c:v>
                </c:pt>
                <c:pt idx="199">
                  <c:v>-2.0099999999999998</c:v>
                </c:pt>
                <c:pt idx="200">
                  <c:v>-2</c:v>
                </c:pt>
                <c:pt idx="201">
                  <c:v>-1.99</c:v>
                </c:pt>
                <c:pt idx="202">
                  <c:v>-1.98</c:v>
                </c:pt>
                <c:pt idx="203">
                  <c:v>-1.97</c:v>
                </c:pt>
                <c:pt idx="204">
                  <c:v>-1.96</c:v>
                </c:pt>
                <c:pt idx="205">
                  <c:v>-1.95</c:v>
                </c:pt>
                <c:pt idx="206">
                  <c:v>-1.94</c:v>
                </c:pt>
                <c:pt idx="207">
                  <c:v>-1.93</c:v>
                </c:pt>
                <c:pt idx="208">
                  <c:v>-1.92</c:v>
                </c:pt>
                <c:pt idx="209">
                  <c:v>-1.91</c:v>
                </c:pt>
                <c:pt idx="210">
                  <c:v>-1.9</c:v>
                </c:pt>
                <c:pt idx="211">
                  <c:v>-1.89</c:v>
                </c:pt>
                <c:pt idx="212">
                  <c:v>-1.88</c:v>
                </c:pt>
                <c:pt idx="213">
                  <c:v>-1.87</c:v>
                </c:pt>
                <c:pt idx="214">
                  <c:v>-1.86</c:v>
                </c:pt>
                <c:pt idx="215">
                  <c:v>-1.85</c:v>
                </c:pt>
                <c:pt idx="216">
                  <c:v>-1.84</c:v>
                </c:pt>
                <c:pt idx="217">
                  <c:v>-1.83</c:v>
                </c:pt>
                <c:pt idx="218">
                  <c:v>-1.82</c:v>
                </c:pt>
                <c:pt idx="219">
                  <c:v>-1.81</c:v>
                </c:pt>
                <c:pt idx="220">
                  <c:v>-1.8</c:v>
                </c:pt>
                <c:pt idx="221">
                  <c:v>-1.79</c:v>
                </c:pt>
                <c:pt idx="222">
                  <c:v>-1.78</c:v>
                </c:pt>
                <c:pt idx="223">
                  <c:v>-1.77</c:v>
                </c:pt>
                <c:pt idx="224">
                  <c:v>-1.76</c:v>
                </c:pt>
                <c:pt idx="225">
                  <c:v>-1.75</c:v>
                </c:pt>
                <c:pt idx="226">
                  <c:v>-1.74</c:v>
                </c:pt>
                <c:pt idx="227">
                  <c:v>-1.73</c:v>
                </c:pt>
                <c:pt idx="228">
                  <c:v>-1.72</c:v>
                </c:pt>
                <c:pt idx="229">
                  <c:v>-1.71</c:v>
                </c:pt>
                <c:pt idx="230">
                  <c:v>-1.7</c:v>
                </c:pt>
                <c:pt idx="231">
                  <c:v>-1.69</c:v>
                </c:pt>
                <c:pt idx="232">
                  <c:v>-1.68</c:v>
                </c:pt>
                <c:pt idx="233">
                  <c:v>-1.67</c:v>
                </c:pt>
                <c:pt idx="234">
                  <c:v>-1.66</c:v>
                </c:pt>
                <c:pt idx="235">
                  <c:v>-1.65</c:v>
                </c:pt>
                <c:pt idx="236">
                  <c:v>-1.64</c:v>
                </c:pt>
                <c:pt idx="237">
                  <c:v>-1.63</c:v>
                </c:pt>
                <c:pt idx="238">
                  <c:v>-1.62</c:v>
                </c:pt>
                <c:pt idx="239">
                  <c:v>-1.61</c:v>
                </c:pt>
                <c:pt idx="240">
                  <c:v>-1.6</c:v>
                </c:pt>
                <c:pt idx="241">
                  <c:v>-1.59</c:v>
                </c:pt>
                <c:pt idx="242">
                  <c:v>-1.58</c:v>
                </c:pt>
                <c:pt idx="243">
                  <c:v>-1.57</c:v>
                </c:pt>
                <c:pt idx="244">
                  <c:v>-1.56</c:v>
                </c:pt>
                <c:pt idx="245">
                  <c:v>-1.55</c:v>
                </c:pt>
                <c:pt idx="246">
                  <c:v>-1.54</c:v>
                </c:pt>
                <c:pt idx="247">
                  <c:v>-1.53</c:v>
                </c:pt>
                <c:pt idx="248">
                  <c:v>-1.52</c:v>
                </c:pt>
                <c:pt idx="249">
                  <c:v>-1.51</c:v>
                </c:pt>
                <c:pt idx="250">
                  <c:v>-1.5</c:v>
                </c:pt>
                <c:pt idx="251">
                  <c:v>-1.49</c:v>
                </c:pt>
                <c:pt idx="252">
                  <c:v>-1.48</c:v>
                </c:pt>
                <c:pt idx="253">
                  <c:v>-1.47</c:v>
                </c:pt>
                <c:pt idx="254">
                  <c:v>-1.46</c:v>
                </c:pt>
                <c:pt idx="255">
                  <c:v>-1.45</c:v>
                </c:pt>
                <c:pt idx="256">
                  <c:v>-1.44</c:v>
                </c:pt>
                <c:pt idx="257">
                  <c:v>-1.43</c:v>
                </c:pt>
                <c:pt idx="258">
                  <c:v>-1.42</c:v>
                </c:pt>
                <c:pt idx="259">
                  <c:v>-1.41</c:v>
                </c:pt>
                <c:pt idx="260">
                  <c:v>-1.4</c:v>
                </c:pt>
                <c:pt idx="261">
                  <c:v>-1.39</c:v>
                </c:pt>
                <c:pt idx="262">
                  <c:v>-1.38</c:v>
                </c:pt>
                <c:pt idx="263">
                  <c:v>-1.37</c:v>
                </c:pt>
                <c:pt idx="264">
                  <c:v>-1.36</c:v>
                </c:pt>
                <c:pt idx="265">
                  <c:v>-1.35</c:v>
                </c:pt>
                <c:pt idx="266">
                  <c:v>-1.34</c:v>
                </c:pt>
                <c:pt idx="267">
                  <c:v>-1.33</c:v>
                </c:pt>
                <c:pt idx="268">
                  <c:v>-1.32</c:v>
                </c:pt>
                <c:pt idx="269">
                  <c:v>-1.31</c:v>
                </c:pt>
                <c:pt idx="270">
                  <c:v>-1.3</c:v>
                </c:pt>
                <c:pt idx="271">
                  <c:v>-1.29</c:v>
                </c:pt>
                <c:pt idx="272">
                  <c:v>-1.28</c:v>
                </c:pt>
                <c:pt idx="273">
                  <c:v>-1.27</c:v>
                </c:pt>
                <c:pt idx="274">
                  <c:v>-1.26</c:v>
                </c:pt>
                <c:pt idx="275">
                  <c:v>-1.25</c:v>
                </c:pt>
                <c:pt idx="276">
                  <c:v>-1.24</c:v>
                </c:pt>
                <c:pt idx="277">
                  <c:v>-1.23</c:v>
                </c:pt>
                <c:pt idx="278">
                  <c:v>-1.22</c:v>
                </c:pt>
                <c:pt idx="279">
                  <c:v>-1.21</c:v>
                </c:pt>
                <c:pt idx="280">
                  <c:v>-1.2</c:v>
                </c:pt>
                <c:pt idx="281">
                  <c:v>-1.19</c:v>
                </c:pt>
                <c:pt idx="282">
                  <c:v>-1.18</c:v>
                </c:pt>
                <c:pt idx="283">
                  <c:v>-1.17</c:v>
                </c:pt>
                <c:pt idx="284">
                  <c:v>-1.1599999999999999</c:v>
                </c:pt>
                <c:pt idx="285">
                  <c:v>-1.1499999999999999</c:v>
                </c:pt>
                <c:pt idx="286">
                  <c:v>-1.1399999999999999</c:v>
                </c:pt>
                <c:pt idx="287">
                  <c:v>-1.1299999999999999</c:v>
                </c:pt>
                <c:pt idx="288">
                  <c:v>-1.1200000000000001</c:v>
                </c:pt>
                <c:pt idx="289">
                  <c:v>-1.1100000000000001</c:v>
                </c:pt>
                <c:pt idx="290">
                  <c:v>-1.1000000000000001</c:v>
                </c:pt>
                <c:pt idx="291">
                  <c:v>-1.0900000000000001</c:v>
                </c:pt>
                <c:pt idx="292">
                  <c:v>-1.08</c:v>
                </c:pt>
                <c:pt idx="293">
                  <c:v>-1.07</c:v>
                </c:pt>
                <c:pt idx="294">
                  <c:v>-1.06</c:v>
                </c:pt>
                <c:pt idx="295">
                  <c:v>-1.05</c:v>
                </c:pt>
                <c:pt idx="296">
                  <c:v>-1.04</c:v>
                </c:pt>
                <c:pt idx="297">
                  <c:v>-1.03</c:v>
                </c:pt>
                <c:pt idx="298">
                  <c:v>-1.02</c:v>
                </c:pt>
                <c:pt idx="299">
                  <c:v>-1.01</c:v>
                </c:pt>
                <c:pt idx="300">
                  <c:v>-1</c:v>
                </c:pt>
                <c:pt idx="301">
                  <c:v>-0.99</c:v>
                </c:pt>
                <c:pt idx="302">
                  <c:v>-0.98</c:v>
                </c:pt>
                <c:pt idx="303">
                  <c:v>-0.97</c:v>
                </c:pt>
                <c:pt idx="304">
                  <c:v>-0.96</c:v>
                </c:pt>
                <c:pt idx="305">
                  <c:v>-0.95</c:v>
                </c:pt>
                <c:pt idx="306">
                  <c:v>-0.94</c:v>
                </c:pt>
                <c:pt idx="307">
                  <c:v>-0.93</c:v>
                </c:pt>
                <c:pt idx="308">
                  <c:v>-0.92</c:v>
                </c:pt>
                <c:pt idx="309">
                  <c:v>-0.91</c:v>
                </c:pt>
                <c:pt idx="310">
                  <c:v>-0.9</c:v>
                </c:pt>
                <c:pt idx="311">
                  <c:v>-0.89</c:v>
                </c:pt>
                <c:pt idx="312">
                  <c:v>-0.88</c:v>
                </c:pt>
                <c:pt idx="313">
                  <c:v>-0.87</c:v>
                </c:pt>
                <c:pt idx="314">
                  <c:v>-0.86</c:v>
                </c:pt>
                <c:pt idx="315">
                  <c:v>-0.85</c:v>
                </c:pt>
                <c:pt idx="316">
                  <c:v>-0.84</c:v>
                </c:pt>
                <c:pt idx="317">
                  <c:v>-0.83</c:v>
                </c:pt>
                <c:pt idx="318">
                  <c:v>-0.82</c:v>
                </c:pt>
                <c:pt idx="319">
                  <c:v>-0.81</c:v>
                </c:pt>
                <c:pt idx="320">
                  <c:v>-0.8</c:v>
                </c:pt>
                <c:pt idx="321">
                  <c:v>-0.79</c:v>
                </c:pt>
                <c:pt idx="322">
                  <c:v>-0.78</c:v>
                </c:pt>
                <c:pt idx="323">
                  <c:v>-0.77</c:v>
                </c:pt>
                <c:pt idx="324">
                  <c:v>-0.76</c:v>
                </c:pt>
                <c:pt idx="325">
                  <c:v>-0.75</c:v>
                </c:pt>
                <c:pt idx="326">
                  <c:v>-0.74</c:v>
                </c:pt>
                <c:pt idx="327">
                  <c:v>-0.73</c:v>
                </c:pt>
                <c:pt idx="328">
                  <c:v>-0.72</c:v>
                </c:pt>
                <c:pt idx="329">
                  <c:v>-0.71</c:v>
                </c:pt>
                <c:pt idx="330">
                  <c:v>-0.7</c:v>
                </c:pt>
                <c:pt idx="331">
                  <c:v>-0.69</c:v>
                </c:pt>
                <c:pt idx="332">
                  <c:v>-0.68</c:v>
                </c:pt>
                <c:pt idx="333">
                  <c:v>-0.67</c:v>
                </c:pt>
                <c:pt idx="334">
                  <c:v>-0.66</c:v>
                </c:pt>
                <c:pt idx="335">
                  <c:v>-0.65</c:v>
                </c:pt>
                <c:pt idx="336">
                  <c:v>-0.64</c:v>
                </c:pt>
                <c:pt idx="337">
                  <c:v>-0.63</c:v>
                </c:pt>
                <c:pt idx="338">
                  <c:v>-0.62</c:v>
                </c:pt>
                <c:pt idx="339">
                  <c:v>-0.61</c:v>
                </c:pt>
                <c:pt idx="340">
                  <c:v>-0.6</c:v>
                </c:pt>
                <c:pt idx="341">
                  <c:v>-0.59</c:v>
                </c:pt>
                <c:pt idx="342">
                  <c:v>-0.57999999999999996</c:v>
                </c:pt>
                <c:pt idx="343">
                  <c:v>-0.56999999999999995</c:v>
                </c:pt>
                <c:pt idx="344">
                  <c:v>-0.56000000000000005</c:v>
                </c:pt>
                <c:pt idx="345">
                  <c:v>-0.55000000000000004</c:v>
                </c:pt>
                <c:pt idx="346">
                  <c:v>-0.54</c:v>
                </c:pt>
                <c:pt idx="347">
                  <c:v>-0.53</c:v>
                </c:pt>
                <c:pt idx="348">
                  <c:v>-0.52</c:v>
                </c:pt>
                <c:pt idx="349">
                  <c:v>-0.51</c:v>
                </c:pt>
                <c:pt idx="350">
                  <c:v>-0.5</c:v>
                </c:pt>
                <c:pt idx="351">
                  <c:v>-0.49</c:v>
                </c:pt>
                <c:pt idx="352">
                  <c:v>-0.48</c:v>
                </c:pt>
                <c:pt idx="353">
                  <c:v>-0.47</c:v>
                </c:pt>
                <c:pt idx="354">
                  <c:v>-0.46</c:v>
                </c:pt>
                <c:pt idx="355">
                  <c:v>-0.45</c:v>
                </c:pt>
                <c:pt idx="356">
                  <c:v>-0.44</c:v>
                </c:pt>
                <c:pt idx="357">
                  <c:v>-0.43</c:v>
                </c:pt>
                <c:pt idx="358">
                  <c:v>-0.42</c:v>
                </c:pt>
                <c:pt idx="359">
                  <c:v>-0.41</c:v>
                </c:pt>
                <c:pt idx="360">
                  <c:v>-0.4</c:v>
                </c:pt>
                <c:pt idx="361">
                  <c:v>-0.39</c:v>
                </c:pt>
                <c:pt idx="362">
                  <c:v>-0.38</c:v>
                </c:pt>
                <c:pt idx="363">
                  <c:v>-0.37</c:v>
                </c:pt>
                <c:pt idx="364">
                  <c:v>-0.36</c:v>
                </c:pt>
                <c:pt idx="365">
                  <c:v>-0.35</c:v>
                </c:pt>
                <c:pt idx="366">
                  <c:v>-0.34</c:v>
                </c:pt>
                <c:pt idx="367">
                  <c:v>-0.33</c:v>
                </c:pt>
                <c:pt idx="368">
                  <c:v>-0.32</c:v>
                </c:pt>
                <c:pt idx="369">
                  <c:v>-0.31</c:v>
                </c:pt>
                <c:pt idx="370">
                  <c:v>-0.3</c:v>
                </c:pt>
                <c:pt idx="371">
                  <c:v>-0.28999999999999998</c:v>
                </c:pt>
                <c:pt idx="372">
                  <c:v>-0.28000000000000003</c:v>
                </c:pt>
                <c:pt idx="373">
                  <c:v>-0.27</c:v>
                </c:pt>
                <c:pt idx="374">
                  <c:v>-0.26</c:v>
                </c:pt>
                <c:pt idx="375">
                  <c:v>-0.25</c:v>
                </c:pt>
                <c:pt idx="376">
                  <c:v>-0.24</c:v>
                </c:pt>
                <c:pt idx="377">
                  <c:v>-0.23</c:v>
                </c:pt>
                <c:pt idx="378">
                  <c:v>-0.22</c:v>
                </c:pt>
                <c:pt idx="379">
                  <c:v>-0.21</c:v>
                </c:pt>
                <c:pt idx="380">
                  <c:v>-0.2</c:v>
                </c:pt>
                <c:pt idx="381">
                  <c:v>-0.19</c:v>
                </c:pt>
                <c:pt idx="382">
                  <c:v>-0.18</c:v>
                </c:pt>
                <c:pt idx="383">
                  <c:v>-0.17</c:v>
                </c:pt>
                <c:pt idx="384">
                  <c:v>-0.16</c:v>
                </c:pt>
                <c:pt idx="385">
                  <c:v>-0.15</c:v>
                </c:pt>
                <c:pt idx="386">
                  <c:v>-0.14000000000000001</c:v>
                </c:pt>
                <c:pt idx="387">
                  <c:v>-0.13</c:v>
                </c:pt>
                <c:pt idx="388">
                  <c:v>-0.12</c:v>
                </c:pt>
                <c:pt idx="389">
                  <c:v>-0.11</c:v>
                </c:pt>
                <c:pt idx="390">
                  <c:v>-0.1</c:v>
                </c:pt>
                <c:pt idx="391">
                  <c:v>-0.09</c:v>
                </c:pt>
                <c:pt idx="392">
                  <c:v>-0.08</c:v>
                </c:pt>
                <c:pt idx="393">
                  <c:v>-7.0000000000000007E-2</c:v>
                </c:pt>
                <c:pt idx="394">
                  <c:v>-0.06</c:v>
                </c:pt>
                <c:pt idx="395">
                  <c:v>-0.05</c:v>
                </c:pt>
                <c:pt idx="396">
                  <c:v>-0.04</c:v>
                </c:pt>
                <c:pt idx="397">
                  <c:v>-0.03</c:v>
                </c:pt>
                <c:pt idx="398">
                  <c:v>-0.02</c:v>
                </c:pt>
                <c:pt idx="399">
                  <c:v>-0.01</c:v>
                </c:pt>
                <c:pt idx="400">
                  <c:v>0</c:v>
                </c:pt>
                <c:pt idx="401">
                  <c:v>0.01</c:v>
                </c:pt>
                <c:pt idx="402">
                  <c:v>0.02</c:v>
                </c:pt>
                <c:pt idx="403">
                  <c:v>0.03</c:v>
                </c:pt>
                <c:pt idx="404">
                  <c:v>0.04</c:v>
                </c:pt>
                <c:pt idx="405">
                  <c:v>0.05</c:v>
                </c:pt>
                <c:pt idx="406">
                  <c:v>0.06</c:v>
                </c:pt>
                <c:pt idx="407">
                  <c:v>7.0000000000000007E-2</c:v>
                </c:pt>
                <c:pt idx="408">
                  <c:v>0.08</c:v>
                </c:pt>
                <c:pt idx="409">
                  <c:v>0.09</c:v>
                </c:pt>
                <c:pt idx="410">
                  <c:v>0.1</c:v>
                </c:pt>
                <c:pt idx="411">
                  <c:v>0.11</c:v>
                </c:pt>
                <c:pt idx="412">
                  <c:v>0.12</c:v>
                </c:pt>
                <c:pt idx="413">
                  <c:v>0.13</c:v>
                </c:pt>
                <c:pt idx="414">
                  <c:v>0.14000000000000001</c:v>
                </c:pt>
                <c:pt idx="415">
                  <c:v>0.15</c:v>
                </c:pt>
                <c:pt idx="416">
                  <c:v>0.16</c:v>
                </c:pt>
                <c:pt idx="417">
                  <c:v>0.17</c:v>
                </c:pt>
                <c:pt idx="418">
                  <c:v>0.18</c:v>
                </c:pt>
                <c:pt idx="419">
                  <c:v>0.19</c:v>
                </c:pt>
                <c:pt idx="420">
                  <c:v>0.2</c:v>
                </c:pt>
                <c:pt idx="421">
                  <c:v>0.21</c:v>
                </c:pt>
                <c:pt idx="422">
                  <c:v>0.22</c:v>
                </c:pt>
                <c:pt idx="423">
                  <c:v>0.23</c:v>
                </c:pt>
                <c:pt idx="424">
                  <c:v>0.24</c:v>
                </c:pt>
                <c:pt idx="425">
                  <c:v>0.25</c:v>
                </c:pt>
                <c:pt idx="426">
                  <c:v>0.26</c:v>
                </c:pt>
                <c:pt idx="427">
                  <c:v>0.27</c:v>
                </c:pt>
                <c:pt idx="428">
                  <c:v>0.28000000000000003</c:v>
                </c:pt>
                <c:pt idx="429">
                  <c:v>0.28999999999999998</c:v>
                </c:pt>
                <c:pt idx="430">
                  <c:v>0.3</c:v>
                </c:pt>
                <c:pt idx="431">
                  <c:v>0.31</c:v>
                </c:pt>
                <c:pt idx="432">
                  <c:v>0.32</c:v>
                </c:pt>
                <c:pt idx="433">
                  <c:v>0.33</c:v>
                </c:pt>
                <c:pt idx="434">
                  <c:v>0.34</c:v>
                </c:pt>
                <c:pt idx="435">
                  <c:v>0.35</c:v>
                </c:pt>
                <c:pt idx="436">
                  <c:v>0.36</c:v>
                </c:pt>
                <c:pt idx="437">
                  <c:v>0.37</c:v>
                </c:pt>
                <c:pt idx="438">
                  <c:v>0.38</c:v>
                </c:pt>
                <c:pt idx="439">
                  <c:v>0.39</c:v>
                </c:pt>
                <c:pt idx="440">
                  <c:v>0.4</c:v>
                </c:pt>
                <c:pt idx="441">
                  <c:v>0.41</c:v>
                </c:pt>
                <c:pt idx="442">
                  <c:v>0.42</c:v>
                </c:pt>
                <c:pt idx="443">
                  <c:v>0.43</c:v>
                </c:pt>
                <c:pt idx="444">
                  <c:v>0.44</c:v>
                </c:pt>
                <c:pt idx="445">
                  <c:v>0.45</c:v>
                </c:pt>
                <c:pt idx="446">
                  <c:v>0.46</c:v>
                </c:pt>
                <c:pt idx="447">
                  <c:v>0.47</c:v>
                </c:pt>
                <c:pt idx="448">
                  <c:v>0.48</c:v>
                </c:pt>
                <c:pt idx="449">
                  <c:v>0.49</c:v>
                </c:pt>
                <c:pt idx="450">
                  <c:v>0.5</c:v>
                </c:pt>
                <c:pt idx="451">
                  <c:v>0.51</c:v>
                </c:pt>
                <c:pt idx="452">
                  <c:v>0.52</c:v>
                </c:pt>
                <c:pt idx="453">
                  <c:v>0.53</c:v>
                </c:pt>
                <c:pt idx="454">
                  <c:v>0.54</c:v>
                </c:pt>
                <c:pt idx="455">
                  <c:v>0.55000000000000004</c:v>
                </c:pt>
                <c:pt idx="456">
                  <c:v>0.56000000000000005</c:v>
                </c:pt>
                <c:pt idx="457">
                  <c:v>0.56999999999999995</c:v>
                </c:pt>
                <c:pt idx="458">
                  <c:v>0.57999999999999996</c:v>
                </c:pt>
                <c:pt idx="459">
                  <c:v>0.59</c:v>
                </c:pt>
                <c:pt idx="460">
                  <c:v>0.6</c:v>
                </c:pt>
                <c:pt idx="461">
                  <c:v>0.61</c:v>
                </c:pt>
                <c:pt idx="462">
                  <c:v>0.62</c:v>
                </c:pt>
                <c:pt idx="463">
                  <c:v>0.63</c:v>
                </c:pt>
                <c:pt idx="464">
                  <c:v>0.64</c:v>
                </c:pt>
                <c:pt idx="465">
                  <c:v>0.65</c:v>
                </c:pt>
                <c:pt idx="466">
                  <c:v>0.66</c:v>
                </c:pt>
                <c:pt idx="467">
                  <c:v>0.67</c:v>
                </c:pt>
                <c:pt idx="468">
                  <c:v>0.68</c:v>
                </c:pt>
                <c:pt idx="469">
                  <c:v>0.69</c:v>
                </c:pt>
                <c:pt idx="470">
                  <c:v>0.7</c:v>
                </c:pt>
                <c:pt idx="471">
                  <c:v>0.71</c:v>
                </c:pt>
                <c:pt idx="472">
                  <c:v>0.72</c:v>
                </c:pt>
                <c:pt idx="473">
                  <c:v>0.73</c:v>
                </c:pt>
                <c:pt idx="474">
                  <c:v>0.74</c:v>
                </c:pt>
                <c:pt idx="475">
                  <c:v>0.75</c:v>
                </c:pt>
                <c:pt idx="476">
                  <c:v>0.76</c:v>
                </c:pt>
                <c:pt idx="477">
                  <c:v>0.77</c:v>
                </c:pt>
                <c:pt idx="478">
                  <c:v>0.78</c:v>
                </c:pt>
                <c:pt idx="479">
                  <c:v>0.79</c:v>
                </c:pt>
                <c:pt idx="480">
                  <c:v>0.8</c:v>
                </c:pt>
                <c:pt idx="481">
                  <c:v>0.81</c:v>
                </c:pt>
                <c:pt idx="482">
                  <c:v>0.82</c:v>
                </c:pt>
                <c:pt idx="483">
                  <c:v>0.83</c:v>
                </c:pt>
                <c:pt idx="484">
                  <c:v>0.84</c:v>
                </c:pt>
                <c:pt idx="485">
                  <c:v>0.85</c:v>
                </c:pt>
                <c:pt idx="486">
                  <c:v>0.86</c:v>
                </c:pt>
                <c:pt idx="487">
                  <c:v>0.87</c:v>
                </c:pt>
                <c:pt idx="488">
                  <c:v>0.88</c:v>
                </c:pt>
                <c:pt idx="489">
                  <c:v>0.89</c:v>
                </c:pt>
                <c:pt idx="490">
                  <c:v>0.9</c:v>
                </c:pt>
                <c:pt idx="491">
                  <c:v>0.91</c:v>
                </c:pt>
                <c:pt idx="492">
                  <c:v>0.92</c:v>
                </c:pt>
                <c:pt idx="493">
                  <c:v>0.93</c:v>
                </c:pt>
                <c:pt idx="494">
                  <c:v>0.94</c:v>
                </c:pt>
                <c:pt idx="495">
                  <c:v>0.95</c:v>
                </c:pt>
                <c:pt idx="496">
                  <c:v>0.96</c:v>
                </c:pt>
                <c:pt idx="497">
                  <c:v>0.97</c:v>
                </c:pt>
                <c:pt idx="498">
                  <c:v>0.98</c:v>
                </c:pt>
                <c:pt idx="499">
                  <c:v>0.99</c:v>
                </c:pt>
                <c:pt idx="500">
                  <c:v>1</c:v>
                </c:pt>
                <c:pt idx="501">
                  <c:v>1.01</c:v>
                </c:pt>
                <c:pt idx="502">
                  <c:v>1.02</c:v>
                </c:pt>
                <c:pt idx="503">
                  <c:v>1.03</c:v>
                </c:pt>
                <c:pt idx="504">
                  <c:v>1.04</c:v>
                </c:pt>
                <c:pt idx="505">
                  <c:v>1.05</c:v>
                </c:pt>
                <c:pt idx="506">
                  <c:v>1.06</c:v>
                </c:pt>
                <c:pt idx="507">
                  <c:v>1.07</c:v>
                </c:pt>
                <c:pt idx="508">
                  <c:v>1.08</c:v>
                </c:pt>
                <c:pt idx="509">
                  <c:v>1.0900000000000001</c:v>
                </c:pt>
                <c:pt idx="510">
                  <c:v>1.1000000000000001</c:v>
                </c:pt>
                <c:pt idx="511">
                  <c:v>1.1100000000000001</c:v>
                </c:pt>
                <c:pt idx="512">
                  <c:v>1.1200000000000001</c:v>
                </c:pt>
                <c:pt idx="513">
                  <c:v>1.1299999999999999</c:v>
                </c:pt>
                <c:pt idx="514">
                  <c:v>1.1399999999999999</c:v>
                </c:pt>
                <c:pt idx="515">
                  <c:v>1.1499999999999999</c:v>
                </c:pt>
                <c:pt idx="516">
                  <c:v>1.1599999999999999</c:v>
                </c:pt>
                <c:pt idx="517">
                  <c:v>1.17</c:v>
                </c:pt>
                <c:pt idx="518">
                  <c:v>1.18</c:v>
                </c:pt>
                <c:pt idx="519">
                  <c:v>1.19</c:v>
                </c:pt>
                <c:pt idx="520">
                  <c:v>1.2</c:v>
                </c:pt>
                <c:pt idx="521">
                  <c:v>1.21</c:v>
                </c:pt>
                <c:pt idx="522">
                  <c:v>1.22</c:v>
                </c:pt>
                <c:pt idx="523">
                  <c:v>1.23</c:v>
                </c:pt>
                <c:pt idx="524">
                  <c:v>1.24</c:v>
                </c:pt>
                <c:pt idx="525">
                  <c:v>1.25</c:v>
                </c:pt>
                <c:pt idx="526">
                  <c:v>1.26</c:v>
                </c:pt>
                <c:pt idx="527">
                  <c:v>1.27</c:v>
                </c:pt>
                <c:pt idx="528">
                  <c:v>1.28</c:v>
                </c:pt>
                <c:pt idx="529">
                  <c:v>1.29</c:v>
                </c:pt>
                <c:pt idx="530">
                  <c:v>1.3</c:v>
                </c:pt>
                <c:pt idx="531">
                  <c:v>1.31</c:v>
                </c:pt>
                <c:pt idx="532">
                  <c:v>1.32</c:v>
                </c:pt>
                <c:pt idx="533">
                  <c:v>1.33</c:v>
                </c:pt>
                <c:pt idx="534">
                  <c:v>1.34</c:v>
                </c:pt>
                <c:pt idx="535">
                  <c:v>1.35</c:v>
                </c:pt>
                <c:pt idx="536">
                  <c:v>1.36</c:v>
                </c:pt>
                <c:pt idx="537">
                  <c:v>1.37</c:v>
                </c:pt>
                <c:pt idx="538">
                  <c:v>1.38</c:v>
                </c:pt>
                <c:pt idx="539">
                  <c:v>1.39</c:v>
                </c:pt>
                <c:pt idx="540">
                  <c:v>1.4</c:v>
                </c:pt>
                <c:pt idx="541">
                  <c:v>1.41</c:v>
                </c:pt>
                <c:pt idx="542">
                  <c:v>1.42</c:v>
                </c:pt>
                <c:pt idx="543">
                  <c:v>1.43</c:v>
                </c:pt>
                <c:pt idx="544">
                  <c:v>1.44</c:v>
                </c:pt>
                <c:pt idx="545">
                  <c:v>1.45</c:v>
                </c:pt>
                <c:pt idx="546">
                  <c:v>1.46</c:v>
                </c:pt>
                <c:pt idx="547">
                  <c:v>1.47</c:v>
                </c:pt>
                <c:pt idx="548">
                  <c:v>1.48</c:v>
                </c:pt>
                <c:pt idx="549">
                  <c:v>1.49</c:v>
                </c:pt>
                <c:pt idx="550">
                  <c:v>1.5</c:v>
                </c:pt>
                <c:pt idx="551">
                  <c:v>1.51</c:v>
                </c:pt>
                <c:pt idx="552">
                  <c:v>1.52</c:v>
                </c:pt>
                <c:pt idx="553">
                  <c:v>1.53</c:v>
                </c:pt>
                <c:pt idx="554">
                  <c:v>1.54</c:v>
                </c:pt>
                <c:pt idx="555">
                  <c:v>1.55</c:v>
                </c:pt>
                <c:pt idx="556">
                  <c:v>1.56</c:v>
                </c:pt>
                <c:pt idx="557">
                  <c:v>1.57</c:v>
                </c:pt>
                <c:pt idx="558">
                  <c:v>1.58</c:v>
                </c:pt>
                <c:pt idx="559">
                  <c:v>1.59</c:v>
                </c:pt>
                <c:pt idx="560">
                  <c:v>1.6</c:v>
                </c:pt>
                <c:pt idx="561">
                  <c:v>1.61</c:v>
                </c:pt>
                <c:pt idx="562">
                  <c:v>1.62</c:v>
                </c:pt>
                <c:pt idx="563">
                  <c:v>1.63</c:v>
                </c:pt>
                <c:pt idx="564">
                  <c:v>1.64</c:v>
                </c:pt>
                <c:pt idx="565">
                  <c:v>1.65</c:v>
                </c:pt>
                <c:pt idx="566">
                  <c:v>1.66</c:v>
                </c:pt>
                <c:pt idx="567">
                  <c:v>1.67</c:v>
                </c:pt>
                <c:pt idx="568">
                  <c:v>1.68</c:v>
                </c:pt>
                <c:pt idx="569">
                  <c:v>1.69</c:v>
                </c:pt>
                <c:pt idx="570">
                  <c:v>1.7</c:v>
                </c:pt>
                <c:pt idx="571">
                  <c:v>1.71</c:v>
                </c:pt>
                <c:pt idx="572">
                  <c:v>1.72</c:v>
                </c:pt>
                <c:pt idx="573">
                  <c:v>1.73</c:v>
                </c:pt>
                <c:pt idx="574">
                  <c:v>1.74</c:v>
                </c:pt>
                <c:pt idx="575">
                  <c:v>1.75</c:v>
                </c:pt>
                <c:pt idx="576">
                  <c:v>1.76</c:v>
                </c:pt>
                <c:pt idx="577">
                  <c:v>1.77</c:v>
                </c:pt>
                <c:pt idx="578">
                  <c:v>1.78</c:v>
                </c:pt>
                <c:pt idx="579">
                  <c:v>1.79</c:v>
                </c:pt>
                <c:pt idx="580">
                  <c:v>1.8</c:v>
                </c:pt>
                <c:pt idx="581">
                  <c:v>1.81</c:v>
                </c:pt>
                <c:pt idx="582">
                  <c:v>1.82</c:v>
                </c:pt>
                <c:pt idx="583">
                  <c:v>1.83</c:v>
                </c:pt>
                <c:pt idx="584">
                  <c:v>1.84</c:v>
                </c:pt>
                <c:pt idx="585">
                  <c:v>1.85</c:v>
                </c:pt>
                <c:pt idx="586">
                  <c:v>1.86</c:v>
                </c:pt>
                <c:pt idx="587">
                  <c:v>1.87</c:v>
                </c:pt>
                <c:pt idx="588">
                  <c:v>1.88</c:v>
                </c:pt>
                <c:pt idx="589">
                  <c:v>1.89</c:v>
                </c:pt>
                <c:pt idx="590">
                  <c:v>1.9</c:v>
                </c:pt>
                <c:pt idx="591">
                  <c:v>1.91</c:v>
                </c:pt>
                <c:pt idx="592">
                  <c:v>1.92</c:v>
                </c:pt>
                <c:pt idx="593">
                  <c:v>1.93</c:v>
                </c:pt>
                <c:pt idx="594">
                  <c:v>1.94</c:v>
                </c:pt>
                <c:pt idx="595">
                  <c:v>1.95</c:v>
                </c:pt>
                <c:pt idx="596">
                  <c:v>1.96</c:v>
                </c:pt>
                <c:pt idx="597">
                  <c:v>1.97</c:v>
                </c:pt>
                <c:pt idx="598">
                  <c:v>1.98</c:v>
                </c:pt>
                <c:pt idx="599">
                  <c:v>1.99</c:v>
                </c:pt>
                <c:pt idx="600">
                  <c:v>2</c:v>
                </c:pt>
                <c:pt idx="601">
                  <c:v>2.0099999999999998</c:v>
                </c:pt>
                <c:pt idx="602">
                  <c:v>2.02</c:v>
                </c:pt>
                <c:pt idx="603">
                  <c:v>2.0299999999999998</c:v>
                </c:pt>
                <c:pt idx="604">
                  <c:v>2.04</c:v>
                </c:pt>
                <c:pt idx="605">
                  <c:v>2.0499999999999998</c:v>
                </c:pt>
                <c:pt idx="606">
                  <c:v>2.06</c:v>
                </c:pt>
                <c:pt idx="607">
                  <c:v>2.0699999999999998</c:v>
                </c:pt>
                <c:pt idx="608">
                  <c:v>2.08</c:v>
                </c:pt>
                <c:pt idx="609">
                  <c:v>2.09</c:v>
                </c:pt>
                <c:pt idx="610">
                  <c:v>2.1</c:v>
                </c:pt>
                <c:pt idx="611">
                  <c:v>2.11</c:v>
                </c:pt>
                <c:pt idx="612">
                  <c:v>2.12</c:v>
                </c:pt>
                <c:pt idx="613">
                  <c:v>2.13</c:v>
                </c:pt>
                <c:pt idx="614">
                  <c:v>2.14</c:v>
                </c:pt>
                <c:pt idx="615">
                  <c:v>2.15</c:v>
                </c:pt>
                <c:pt idx="616">
                  <c:v>2.16</c:v>
                </c:pt>
                <c:pt idx="617">
                  <c:v>2.17</c:v>
                </c:pt>
                <c:pt idx="618">
                  <c:v>2.1800000000000002</c:v>
                </c:pt>
                <c:pt idx="619">
                  <c:v>2.19</c:v>
                </c:pt>
                <c:pt idx="620">
                  <c:v>2.2000000000000002</c:v>
                </c:pt>
                <c:pt idx="621">
                  <c:v>2.21</c:v>
                </c:pt>
                <c:pt idx="622">
                  <c:v>2.2200000000000002</c:v>
                </c:pt>
                <c:pt idx="623">
                  <c:v>2.23</c:v>
                </c:pt>
                <c:pt idx="624">
                  <c:v>2.2400000000000002</c:v>
                </c:pt>
                <c:pt idx="625">
                  <c:v>2.25</c:v>
                </c:pt>
                <c:pt idx="626">
                  <c:v>2.2599999999999998</c:v>
                </c:pt>
                <c:pt idx="627">
                  <c:v>2.27</c:v>
                </c:pt>
                <c:pt idx="628">
                  <c:v>2.2799999999999998</c:v>
                </c:pt>
                <c:pt idx="629">
                  <c:v>2.29</c:v>
                </c:pt>
                <c:pt idx="630">
                  <c:v>2.2999999999999998</c:v>
                </c:pt>
                <c:pt idx="631">
                  <c:v>2.31</c:v>
                </c:pt>
                <c:pt idx="632">
                  <c:v>2.3199999999999998</c:v>
                </c:pt>
                <c:pt idx="633">
                  <c:v>2.33</c:v>
                </c:pt>
                <c:pt idx="634">
                  <c:v>2.34</c:v>
                </c:pt>
                <c:pt idx="635">
                  <c:v>2.35</c:v>
                </c:pt>
                <c:pt idx="636">
                  <c:v>2.36</c:v>
                </c:pt>
                <c:pt idx="637">
                  <c:v>2.37</c:v>
                </c:pt>
                <c:pt idx="638">
                  <c:v>2.38</c:v>
                </c:pt>
                <c:pt idx="639">
                  <c:v>2.39</c:v>
                </c:pt>
                <c:pt idx="640">
                  <c:v>2.4</c:v>
                </c:pt>
                <c:pt idx="641">
                  <c:v>2.41</c:v>
                </c:pt>
                <c:pt idx="642">
                  <c:v>2.42</c:v>
                </c:pt>
                <c:pt idx="643">
                  <c:v>2.4300000000000002</c:v>
                </c:pt>
                <c:pt idx="644">
                  <c:v>2.44</c:v>
                </c:pt>
                <c:pt idx="645">
                  <c:v>2.4500000000000002</c:v>
                </c:pt>
                <c:pt idx="646">
                  <c:v>2.46</c:v>
                </c:pt>
                <c:pt idx="647">
                  <c:v>2.4700000000000002</c:v>
                </c:pt>
                <c:pt idx="648">
                  <c:v>2.48</c:v>
                </c:pt>
                <c:pt idx="649">
                  <c:v>2.4900000000000002</c:v>
                </c:pt>
                <c:pt idx="650">
                  <c:v>2.5</c:v>
                </c:pt>
                <c:pt idx="651">
                  <c:v>2.5099999999999998</c:v>
                </c:pt>
                <c:pt idx="652">
                  <c:v>2.52</c:v>
                </c:pt>
                <c:pt idx="653">
                  <c:v>2.5299999999999998</c:v>
                </c:pt>
                <c:pt idx="654">
                  <c:v>2.54</c:v>
                </c:pt>
                <c:pt idx="655">
                  <c:v>2.5499999999999998</c:v>
                </c:pt>
                <c:pt idx="656">
                  <c:v>2.56</c:v>
                </c:pt>
                <c:pt idx="657">
                  <c:v>2.57</c:v>
                </c:pt>
                <c:pt idx="658">
                  <c:v>2.58</c:v>
                </c:pt>
                <c:pt idx="659">
                  <c:v>2.59</c:v>
                </c:pt>
                <c:pt idx="660">
                  <c:v>2.6</c:v>
                </c:pt>
                <c:pt idx="661">
                  <c:v>2.61</c:v>
                </c:pt>
                <c:pt idx="662">
                  <c:v>2.62</c:v>
                </c:pt>
                <c:pt idx="663">
                  <c:v>2.63</c:v>
                </c:pt>
                <c:pt idx="664">
                  <c:v>2.64</c:v>
                </c:pt>
                <c:pt idx="665">
                  <c:v>2.65</c:v>
                </c:pt>
                <c:pt idx="666">
                  <c:v>2.66</c:v>
                </c:pt>
                <c:pt idx="667">
                  <c:v>2.67</c:v>
                </c:pt>
                <c:pt idx="668">
                  <c:v>2.68</c:v>
                </c:pt>
                <c:pt idx="669">
                  <c:v>2.69</c:v>
                </c:pt>
                <c:pt idx="670">
                  <c:v>2.7</c:v>
                </c:pt>
                <c:pt idx="671">
                  <c:v>2.71</c:v>
                </c:pt>
                <c:pt idx="672">
                  <c:v>2.72</c:v>
                </c:pt>
                <c:pt idx="673">
                  <c:v>2.73</c:v>
                </c:pt>
                <c:pt idx="674">
                  <c:v>2.74</c:v>
                </c:pt>
                <c:pt idx="675">
                  <c:v>2.75</c:v>
                </c:pt>
                <c:pt idx="676">
                  <c:v>2.76</c:v>
                </c:pt>
                <c:pt idx="677">
                  <c:v>2.77</c:v>
                </c:pt>
                <c:pt idx="678">
                  <c:v>2.78</c:v>
                </c:pt>
                <c:pt idx="679">
                  <c:v>2.79</c:v>
                </c:pt>
                <c:pt idx="680">
                  <c:v>2.8</c:v>
                </c:pt>
                <c:pt idx="681">
                  <c:v>2.81</c:v>
                </c:pt>
                <c:pt idx="682">
                  <c:v>2.82</c:v>
                </c:pt>
                <c:pt idx="683">
                  <c:v>2.83</c:v>
                </c:pt>
                <c:pt idx="684">
                  <c:v>2.84</c:v>
                </c:pt>
                <c:pt idx="685">
                  <c:v>2.85</c:v>
                </c:pt>
                <c:pt idx="686">
                  <c:v>2.86</c:v>
                </c:pt>
                <c:pt idx="687">
                  <c:v>2.87</c:v>
                </c:pt>
                <c:pt idx="688">
                  <c:v>2.88</c:v>
                </c:pt>
                <c:pt idx="689">
                  <c:v>2.89</c:v>
                </c:pt>
                <c:pt idx="690">
                  <c:v>2.9</c:v>
                </c:pt>
                <c:pt idx="691">
                  <c:v>2.91</c:v>
                </c:pt>
                <c:pt idx="692">
                  <c:v>2.92</c:v>
                </c:pt>
                <c:pt idx="693">
                  <c:v>2.93</c:v>
                </c:pt>
                <c:pt idx="694">
                  <c:v>2.94</c:v>
                </c:pt>
                <c:pt idx="695">
                  <c:v>2.95</c:v>
                </c:pt>
                <c:pt idx="696">
                  <c:v>2.96</c:v>
                </c:pt>
                <c:pt idx="697">
                  <c:v>2.97</c:v>
                </c:pt>
                <c:pt idx="698">
                  <c:v>2.98</c:v>
                </c:pt>
                <c:pt idx="699">
                  <c:v>2.99</c:v>
                </c:pt>
                <c:pt idx="700">
                  <c:v>3</c:v>
                </c:pt>
                <c:pt idx="701">
                  <c:v>3.01</c:v>
                </c:pt>
                <c:pt idx="702">
                  <c:v>3.02</c:v>
                </c:pt>
                <c:pt idx="703">
                  <c:v>3.03</c:v>
                </c:pt>
                <c:pt idx="704">
                  <c:v>3.04</c:v>
                </c:pt>
                <c:pt idx="705">
                  <c:v>3.05</c:v>
                </c:pt>
                <c:pt idx="706">
                  <c:v>3.06</c:v>
                </c:pt>
                <c:pt idx="707">
                  <c:v>3.07</c:v>
                </c:pt>
                <c:pt idx="708">
                  <c:v>3.08</c:v>
                </c:pt>
                <c:pt idx="709">
                  <c:v>3.09</c:v>
                </c:pt>
                <c:pt idx="710">
                  <c:v>3.1</c:v>
                </c:pt>
                <c:pt idx="711">
                  <c:v>3.11</c:v>
                </c:pt>
                <c:pt idx="712">
                  <c:v>3.12</c:v>
                </c:pt>
                <c:pt idx="713">
                  <c:v>3.13</c:v>
                </c:pt>
                <c:pt idx="714">
                  <c:v>3.14</c:v>
                </c:pt>
                <c:pt idx="715">
                  <c:v>3.15</c:v>
                </c:pt>
                <c:pt idx="716">
                  <c:v>3.16</c:v>
                </c:pt>
                <c:pt idx="717">
                  <c:v>3.17</c:v>
                </c:pt>
                <c:pt idx="718">
                  <c:v>3.18</c:v>
                </c:pt>
                <c:pt idx="719">
                  <c:v>3.19</c:v>
                </c:pt>
                <c:pt idx="720">
                  <c:v>3.2</c:v>
                </c:pt>
                <c:pt idx="721">
                  <c:v>3.21</c:v>
                </c:pt>
                <c:pt idx="722">
                  <c:v>3.22</c:v>
                </c:pt>
                <c:pt idx="723">
                  <c:v>3.23</c:v>
                </c:pt>
                <c:pt idx="724">
                  <c:v>3.24</c:v>
                </c:pt>
                <c:pt idx="725">
                  <c:v>3.25</c:v>
                </c:pt>
                <c:pt idx="726">
                  <c:v>3.26</c:v>
                </c:pt>
                <c:pt idx="727">
                  <c:v>3.27</c:v>
                </c:pt>
                <c:pt idx="728">
                  <c:v>3.28</c:v>
                </c:pt>
                <c:pt idx="729">
                  <c:v>3.29</c:v>
                </c:pt>
                <c:pt idx="730">
                  <c:v>3.3</c:v>
                </c:pt>
                <c:pt idx="731">
                  <c:v>3.31</c:v>
                </c:pt>
                <c:pt idx="732">
                  <c:v>3.32</c:v>
                </c:pt>
                <c:pt idx="733">
                  <c:v>3.33</c:v>
                </c:pt>
                <c:pt idx="734">
                  <c:v>3.34</c:v>
                </c:pt>
                <c:pt idx="735">
                  <c:v>3.35</c:v>
                </c:pt>
                <c:pt idx="736">
                  <c:v>3.36</c:v>
                </c:pt>
                <c:pt idx="737">
                  <c:v>3.37</c:v>
                </c:pt>
                <c:pt idx="738">
                  <c:v>3.38</c:v>
                </c:pt>
                <c:pt idx="739">
                  <c:v>3.39</c:v>
                </c:pt>
                <c:pt idx="740">
                  <c:v>3.4</c:v>
                </c:pt>
                <c:pt idx="741">
                  <c:v>3.41</c:v>
                </c:pt>
                <c:pt idx="742">
                  <c:v>3.42</c:v>
                </c:pt>
                <c:pt idx="743">
                  <c:v>3.43</c:v>
                </c:pt>
                <c:pt idx="744">
                  <c:v>3.44</c:v>
                </c:pt>
                <c:pt idx="745">
                  <c:v>3.45</c:v>
                </c:pt>
                <c:pt idx="746">
                  <c:v>3.46</c:v>
                </c:pt>
                <c:pt idx="747">
                  <c:v>3.47</c:v>
                </c:pt>
                <c:pt idx="748">
                  <c:v>3.48</c:v>
                </c:pt>
                <c:pt idx="749">
                  <c:v>3.49</c:v>
                </c:pt>
                <c:pt idx="750">
                  <c:v>3.5</c:v>
                </c:pt>
                <c:pt idx="751">
                  <c:v>3.51</c:v>
                </c:pt>
                <c:pt idx="752">
                  <c:v>3.52</c:v>
                </c:pt>
                <c:pt idx="753">
                  <c:v>3.53</c:v>
                </c:pt>
                <c:pt idx="754">
                  <c:v>3.54</c:v>
                </c:pt>
                <c:pt idx="755">
                  <c:v>3.55</c:v>
                </c:pt>
                <c:pt idx="756">
                  <c:v>3.56</c:v>
                </c:pt>
                <c:pt idx="757">
                  <c:v>3.57</c:v>
                </c:pt>
                <c:pt idx="758">
                  <c:v>3.58</c:v>
                </c:pt>
                <c:pt idx="759">
                  <c:v>3.59</c:v>
                </c:pt>
                <c:pt idx="760">
                  <c:v>3.6</c:v>
                </c:pt>
                <c:pt idx="761">
                  <c:v>3.61</c:v>
                </c:pt>
                <c:pt idx="762">
                  <c:v>3.62</c:v>
                </c:pt>
                <c:pt idx="763">
                  <c:v>3.63</c:v>
                </c:pt>
                <c:pt idx="764">
                  <c:v>3.64</c:v>
                </c:pt>
                <c:pt idx="765">
                  <c:v>3.65</c:v>
                </c:pt>
                <c:pt idx="766">
                  <c:v>3.66</c:v>
                </c:pt>
                <c:pt idx="767">
                  <c:v>3.67</c:v>
                </c:pt>
                <c:pt idx="768">
                  <c:v>3.68</c:v>
                </c:pt>
                <c:pt idx="769">
                  <c:v>3.69</c:v>
                </c:pt>
                <c:pt idx="770">
                  <c:v>3.7</c:v>
                </c:pt>
                <c:pt idx="771">
                  <c:v>3.71</c:v>
                </c:pt>
                <c:pt idx="772">
                  <c:v>3.72</c:v>
                </c:pt>
                <c:pt idx="773">
                  <c:v>3.73</c:v>
                </c:pt>
                <c:pt idx="774">
                  <c:v>3.74</c:v>
                </c:pt>
                <c:pt idx="775">
                  <c:v>3.75</c:v>
                </c:pt>
                <c:pt idx="776">
                  <c:v>3.76</c:v>
                </c:pt>
                <c:pt idx="777">
                  <c:v>3.77</c:v>
                </c:pt>
                <c:pt idx="778">
                  <c:v>3.78</c:v>
                </c:pt>
                <c:pt idx="779">
                  <c:v>3.79</c:v>
                </c:pt>
                <c:pt idx="780">
                  <c:v>3.8</c:v>
                </c:pt>
                <c:pt idx="781">
                  <c:v>3.81</c:v>
                </c:pt>
                <c:pt idx="782">
                  <c:v>3.82</c:v>
                </c:pt>
                <c:pt idx="783">
                  <c:v>3.83</c:v>
                </c:pt>
                <c:pt idx="784">
                  <c:v>3.84</c:v>
                </c:pt>
                <c:pt idx="785">
                  <c:v>3.85</c:v>
                </c:pt>
                <c:pt idx="786">
                  <c:v>3.86</c:v>
                </c:pt>
                <c:pt idx="787">
                  <c:v>3.87</c:v>
                </c:pt>
                <c:pt idx="788">
                  <c:v>3.88</c:v>
                </c:pt>
                <c:pt idx="789">
                  <c:v>3.89</c:v>
                </c:pt>
                <c:pt idx="790">
                  <c:v>3.9</c:v>
                </c:pt>
                <c:pt idx="791">
                  <c:v>3.91</c:v>
                </c:pt>
                <c:pt idx="792">
                  <c:v>3.92</c:v>
                </c:pt>
                <c:pt idx="793">
                  <c:v>3.93</c:v>
                </c:pt>
                <c:pt idx="794">
                  <c:v>3.94</c:v>
                </c:pt>
                <c:pt idx="795">
                  <c:v>3.95</c:v>
                </c:pt>
                <c:pt idx="796">
                  <c:v>3.96</c:v>
                </c:pt>
                <c:pt idx="797">
                  <c:v>3.97</c:v>
                </c:pt>
                <c:pt idx="798">
                  <c:v>3.98</c:v>
                </c:pt>
                <c:pt idx="799">
                  <c:v>3.99</c:v>
                </c:pt>
                <c:pt idx="800">
                  <c:v>4</c:v>
                </c:pt>
              </c:numCache>
            </c:numRef>
          </c:cat>
          <c:val>
            <c:numRef>
              <c:f>Sheet1!$E$3:$E$803</c:f>
              <c:numCache>
                <c:formatCode>General</c:formatCode>
                <c:ptCount val="8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5.3990989315311731E-2</c:v>
                </c:pt>
                <c:pt idx="201">
                  <c:v>5.5078925633719779E-2</c:v>
                </c:pt>
                <c:pt idx="202">
                  <c:v>5.6183165631817973E-2</c:v>
                </c:pt>
                <c:pt idx="203">
                  <c:v>5.7303813120352376E-2</c:v>
                </c:pt>
                <c:pt idx="204">
                  <c:v>5.8440969014944069E-2</c:v>
                </c:pt>
                <c:pt idx="205">
                  <c:v>5.9594731237579399E-2</c:v>
                </c:pt>
                <c:pt idx="206">
                  <c:v>6.0765194617652271E-2</c:v>
                </c:pt>
                <c:pt idx="207">
                  <c:v>6.1952450792608957E-2</c:v>
                </c:pt>
                <c:pt idx="208">
                  <c:v>6.3156588108248188E-2</c:v>
                </c:pt>
                <c:pt idx="209">
                  <c:v>6.4377691518729963E-2</c:v>
                </c:pt>
                <c:pt idx="210">
                  <c:v>6.5615842486348011E-2</c:v>
                </c:pt>
                <c:pt idx="211">
                  <c:v>6.6871118881121988E-2</c:v>
                </c:pt>
                <c:pt idx="212">
                  <c:v>6.8143594880266778E-2</c:v>
                </c:pt>
                <c:pt idx="213">
                  <c:v>6.9433340867597407E-2</c:v>
                </c:pt>
                <c:pt idx="214">
                  <c:v>7.0740423332929375E-2</c:v>
                </c:pt>
                <c:pt idx="215">
                  <c:v>7.2064904771534918E-2</c:v>
                </c:pt>
                <c:pt idx="216">
                  <c:v>7.3406843583717546E-2</c:v>
                </c:pt>
                <c:pt idx="217">
                  <c:v>7.4766293974567688E-2</c:v>
                </c:pt>
                <c:pt idx="218">
                  <c:v>7.6143305853963617E-2</c:v>
                </c:pt>
                <c:pt idx="219">
                  <c:v>7.7537924736882508E-2</c:v>
                </c:pt>
                <c:pt idx="220">
                  <c:v>7.8950191644088202E-2</c:v>
                </c:pt>
                <c:pt idx="221">
                  <c:v>8.0380143003262475E-2</c:v>
                </c:pt>
                <c:pt idx="222">
                  <c:v>8.1827810550647473E-2</c:v>
                </c:pt>
                <c:pt idx="223">
                  <c:v>8.3293221233268988E-2</c:v>
                </c:pt>
                <c:pt idx="224">
                  <c:v>8.4776397111809426E-2</c:v>
                </c:pt>
                <c:pt idx="225">
                  <c:v>8.6277355264201397E-2</c:v>
                </c:pt>
                <c:pt idx="226">
                  <c:v>8.7796107690013281E-2</c:v>
                </c:pt>
                <c:pt idx="227">
                  <c:v>8.9332661215698411E-2</c:v>
                </c:pt>
                <c:pt idx="228">
                  <c:v>9.0887017400780687E-2</c:v>
                </c:pt>
                <c:pt idx="229">
                  <c:v>9.2459172445049906E-2</c:v>
                </c:pt>
                <c:pt idx="230">
                  <c:v>9.4049117096840718E-2</c:v>
                </c:pt>
                <c:pt idx="231">
                  <c:v>9.5656836562469191E-2</c:v>
                </c:pt>
                <c:pt idx="232">
                  <c:v>9.7282310416902357E-2</c:v>
                </c:pt>
                <c:pt idx="233">
                  <c:v>9.892551251573542E-2</c:v>
                </c:pt>
                <c:pt idx="234">
                  <c:v>0.10058641090855285</c:v>
                </c:pt>
                <c:pt idx="235">
                  <c:v>0.10226496775374862</c:v>
                </c:pt>
                <c:pt idx="236">
                  <c:v>0.10396113923488234</c:v>
                </c:pt>
                <c:pt idx="237">
                  <c:v>0.10567487547864743</c:v>
                </c:pt>
                <c:pt idx="238">
                  <c:v>0.1074061204745278</c:v>
                </c:pt>
                <c:pt idx="239">
                  <c:v>0.10915481199621979</c:v>
                </c:pt>
                <c:pt idx="240">
                  <c:v>0.1109208815248957</c:v>
                </c:pt>
                <c:pt idx="241">
                  <c:v>0.11270425417438608</c:v>
                </c:pt>
                <c:pt idx="242">
                  <c:v>0.11450484861835657</c:v>
                </c:pt>
                <c:pt idx="243">
                  <c:v>0.11632257701955621</c:v>
                </c:pt>
                <c:pt idx="244">
                  <c:v>0.11815734496121265</c:v>
                </c:pt>
                <c:pt idx="245">
                  <c:v>0.12000905138065088</c:v>
                </c:pt>
                <c:pt idx="246">
                  <c:v>0.12187758850521013</c:v>
                </c:pt>
                <c:pt idx="247">
                  <c:v>0.12376284179053432</c:v>
                </c:pt>
                <c:pt idx="248">
                  <c:v>0.12566468986131066</c:v>
                </c:pt>
                <c:pt idx="249">
                  <c:v>0.12758300445453008</c:v>
                </c:pt>
                <c:pt idx="250">
                  <c:v>0.12951765036534288</c:v>
                </c:pt>
                <c:pt idx="251">
                  <c:v>0.13146848539558229</c:v>
                </c:pt>
                <c:pt idx="252">
                  <c:v>0.13343536030502781</c:v>
                </c:pt>
                <c:pt idx="253">
                  <c:v>0.13541811876547918</c:v>
                </c:pt>
                <c:pt idx="254">
                  <c:v>0.13741659731771116</c:v>
                </c:pt>
                <c:pt idx="255">
                  <c:v>0.13943062533137815</c:v>
                </c:pt>
                <c:pt idx="256">
                  <c:v>0.14146002496793714</c:v>
                </c:pt>
                <c:pt idx="257">
                  <c:v>0.14350461114665497</c:v>
                </c:pt>
                <c:pt idx="258">
                  <c:v>0.1455641915137669</c:v>
                </c:pt>
                <c:pt idx="259">
                  <c:v>0.14763856641484999</c:v>
                </c:pt>
                <c:pt idx="260">
                  <c:v>0.14972752887047486</c:v>
                </c:pt>
                <c:pt idx="261">
                  <c:v>0.15183086455519768</c:v>
                </c:pt>
                <c:pt idx="262">
                  <c:v>0.15394835177995236</c:v>
                </c:pt>
                <c:pt idx="263">
                  <c:v>0.15607976147790206</c:v>
                </c:pt>
                <c:pt idx="264">
                  <c:v>0.15822485719380686</c:v>
                </c:pt>
                <c:pt idx="265">
                  <c:v>0.16038339507696309</c:v>
                </c:pt>
                <c:pt idx="266">
                  <c:v>0.16255512387776824</c:v>
                </c:pt>
                <c:pt idx="267">
                  <c:v>0.16473978494796324</c:v>
                </c:pt>
                <c:pt idx="268">
                  <c:v>0.16693711224460192</c:v>
                </c:pt>
                <c:pt idx="269">
                  <c:v>0.16914683233779607</c:v>
                </c:pt>
                <c:pt idx="270">
                  <c:v>0.17136866442228185</c:v>
                </c:pt>
                <c:pt idx="271">
                  <c:v>0.17360232033285189</c:v>
                </c:pt>
                <c:pt idx="272">
                  <c:v>0.1758475045636945</c:v>
                </c:pt>
                <c:pt idx="273">
                  <c:v>0.17810391429167979</c:v>
                </c:pt>
                <c:pt idx="274">
                  <c:v>0.18037123940363051</c:v>
                </c:pt>
                <c:pt idx="275">
                  <c:v>0.18264916252761199</c:v>
                </c:pt>
                <c:pt idx="276">
                  <c:v>0.18493735906827405</c:v>
                </c:pt>
                <c:pt idx="277">
                  <c:v>0.18723549724627564</c:v>
                </c:pt>
                <c:pt idx="278">
                  <c:v>0.18954323814181923</c:v>
                </c:pt>
                <c:pt idx="279">
                  <c:v>0.19186023574232064</c:v>
                </c:pt>
                <c:pt idx="280">
                  <c:v>0.19418613699423679</c:v>
                </c:pt>
                <c:pt idx="281">
                  <c:v>0.19652058185907118</c:v>
                </c:pt>
                <c:pt idx="282">
                  <c:v>0.19886320337357463</c:v>
                </c:pt>
                <c:pt idx="283">
                  <c:v>0.2012136277141556</c:v>
                </c:pt>
                <c:pt idx="284">
                  <c:v>0.20357147426551173</c:v>
                </c:pt>
                <c:pt idx="285">
                  <c:v>0.20593635569349222</c:v>
                </c:pt>
                <c:pt idx="286">
                  <c:v>0.20830787802219561</c:v>
                </c:pt>
                <c:pt idx="287">
                  <c:v>0.21068564071530793</c:v>
                </c:pt>
                <c:pt idx="288">
                  <c:v>0.21306923676167938</c:v>
                </c:pt>
                <c:pt idx="289">
                  <c:v>0.21545825276513916</c:v>
                </c:pt>
                <c:pt idx="290">
                  <c:v>0.21785226903853977</c:v>
                </c:pt>
                <c:pt idx="291">
                  <c:v>0.22025085970202413</c:v>
                </c:pt>
                <c:pt idx="292">
                  <c:v>0.22265359278550312</c:v>
                </c:pt>
                <c:pt idx="293">
                  <c:v>0.22506003033532729</c:v>
                </c:pt>
                <c:pt idx="294">
                  <c:v>0.22746972852513622</c:v>
                </c:pt>
                <c:pt idx="295">
                  <c:v>0.22988223777086325</c:v>
                </c:pt>
                <c:pt idx="296">
                  <c:v>0.23229710284987126</c:v>
                </c:pt>
                <c:pt idx="297">
                  <c:v>0.23471386302419212</c:v>
                </c:pt>
                <c:pt idx="298">
                  <c:v>0.23713205216783861</c:v>
                </c:pt>
                <c:pt idx="299">
                  <c:v>0.23955119889815549</c:v>
                </c:pt>
                <c:pt idx="300">
                  <c:v>0.24197082671117182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0.24197082671117182</c:v>
                </c:pt>
                <c:pt idx="501">
                  <c:v>0.23955119889815549</c:v>
                </c:pt>
                <c:pt idx="502">
                  <c:v>0.23713205216783861</c:v>
                </c:pt>
                <c:pt idx="503">
                  <c:v>0.23471386302419212</c:v>
                </c:pt>
                <c:pt idx="504">
                  <c:v>0.23229710284987126</c:v>
                </c:pt>
                <c:pt idx="505">
                  <c:v>0.22988223777086325</c:v>
                </c:pt>
                <c:pt idx="506">
                  <c:v>0.22746972852513622</c:v>
                </c:pt>
                <c:pt idx="507">
                  <c:v>0.22506003033532729</c:v>
                </c:pt>
                <c:pt idx="508">
                  <c:v>0.22265359278550312</c:v>
                </c:pt>
                <c:pt idx="509">
                  <c:v>0.22025085970202413</c:v>
                </c:pt>
                <c:pt idx="510">
                  <c:v>0.21785226903853977</c:v>
                </c:pt>
                <c:pt idx="511">
                  <c:v>0.21545825276513916</c:v>
                </c:pt>
                <c:pt idx="512">
                  <c:v>0.21306923676167938</c:v>
                </c:pt>
                <c:pt idx="513">
                  <c:v>0.21068564071530793</c:v>
                </c:pt>
                <c:pt idx="514">
                  <c:v>0.20830787802219561</c:v>
                </c:pt>
                <c:pt idx="515">
                  <c:v>0.20593635569349222</c:v>
                </c:pt>
                <c:pt idx="516">
                  <c:v>0.20357147426551173</c:v>
                </c:pt>
                <c:pt idx="517">
                  <c:v>0.2012136277141556</c:v>
                </c:pt>
                <c:pt idx="518">
                  <c:v>0.19886320337357463</c:v>
                </c:pt>
                <c:pt idx="519">
                  <c:v>0.19652058185907118</c:v>
                </c:pt>
                <c:pt idx="520">
                  <c:v>0.19418613699423679</c:v>
                </c:pt>
                <c:pt idx="521">
                  <c:v>0.19186023574232064</c:v>
                </c:pt>
                <c:pt idx="522">
                  <c:v>0.18954323814181923</c:v>
                </c:pt>
                <c:pt idx="523">
                  <c:v>0.18723549724627564</c:v>
                </c:pt>
                <c:pt idx="524">
                  <c:v>0.18493735906827405</c:v>
                </c:pt>
                <c:pt idx="525">
                  <c:v>0.18264916252761199</c:v>
                </c:pt>
                <c:pt idx="526">
                  <c:v>0.18037123940363051</c:v>
                </c:pt>
                <c:pt idx="527">
                  <c:v>0.17810391429167979</c:v>
                </c:pt>
                <c:pt idx="528">
                  <c:v>0.1758475045636945</c:v>
                </c:pt>
                <c:pt idx="529">
                  <c:v>0.17360232033285189</c:v>
                </c:pt>
                <c:pt idx="530">
                  <c:v>0.17136866442228185</c:v>
                </c:pt>
                <c:pt idx="531">
                  <c:v>0.16914683233779607</c:v>
                </c:pt>
                <c:pt idx="532">
                  <c:v>0.16693711224460192</c:v>
                </c:pt>
                <c:pt idx="533">
                  <c:v>0.16473978494796324</c:v>
                </c:pt>
                <c:pt idx="534">
                  <c:v>0.16255512387776824</c:v>
                </c:pt>
                <c:pt idx="535">
                  <c:v>0.16038339507696309</c:v>
                </c:pt>
                <c:pt idx="536">
                  <c:v>0.15822485719380686</c:v>
                </c:pt>
                <c:pt idx="537">
                  <c:v>0.15607976147790206</c:v>
                </c:pt>
                <c:pt idx="538">
                  <c:v>0.15394835177995236</c:v>
                </c:pt>
                <c:pt idx="539">
                  <c:v>0.15183086455519768</c:v>
                </c:pt>
                <c:pt idx="540">
                  <c:v>0.14972752887047486</c:v>
                </c:pt>
                <c:pt idx="541">
                  <c:v>0.14763856641484999</c:v>
                </c:pt>
                <c:pt idx="542">
                  <c:v>0.1455641915137669</c:v>
                </c:pt>
                <c:pt idx="543">
                  <c:v>0.14350461114665497</c:v>
                </c:pt>
                <c:pt idx="544">
                  <c:v>0.14146002496793714</c:v>
                </c:pt>
                <c:pt idx="545">
                  <c:v>0.13943062533137815</c:v>
                </c:pt>
                <c:pt idx="546">
                  <c:v>0.13741659731771116</c:v>
                </c:pt>
                <c:pt idx="547">
                  <c:v>0.13541811876547918</c:v>
                </c:pt>
                <c:pt idx="548">
                  <c:v>0.13343536030502781</c:v>
                </c:pt>
                <c:pt idx="549">
                  <c:v>0.13146848539558229</c:v>
                </c:pt>
                <c:pt idx="550">
                  <c:v>0.12951765036534288</c:v>
                </c:pt>
                <c:pt idx="551">
                  <c:v>0.12758300445453008</c:v>
                </c:pt>
                <c:pt idx="552">
                  <c:v>0.12566468986131066</c:v>
                </c:pt>
                <c:pt idx="553">
                  <c:v>0.12376284179053432</c:v>
                </c:pt>
                <c:pt idx="554">
                  <c:v>0.12187758850521013</c:v>
                </c:pt>
                <c:pt idx="555">
                  <c:v>0.12000905138065088</c:v>
                </c:pt>
                <c:pt idx="556">
                  <c:v>0.11815734496121265</c:v>
                </c:pt>
                <c:pt idx="557">
                  <c:v>0.11632257701955621</c:v>
                </c:pt>
                <c:pt idx="558">
                  <c:v>0.11450484861835657</c:v>
                </c:pt>
                <c:pt idx="559">
                  <c:v>0.11270425417438608</c:v>
                </c:pt>
                <c:pt idx="560">
                  <c:v>0.1109208815248957</c:v>
                </c:pt>
                <c:pt idx="561">
                  <c:v>0.10915481199621979</c:v>
                </c:pt>
                <c:pt idx="562">
                  <c:v>0.1074061204745278</c:v>
                </c:pt>
                <c:pt idx="563">
                  <c:v>0.10567487547864743</c:v>
                </c:pt>
                <c:pt idx="564">
                  <c:v>0.10396113923488234</c:v>
                </c:pt>
                <c:pt idx="565">
                  <c:v>0.10226496775374862</c:v>
                </c:pt>
                <c:pt idx="566">
                  <c:v>0.10058641090855285</c:v>
                </c:pt>
                <c:pt idx="567">
                  <c:v>9.892551251573542E-2</c:v>
                </c:pt>
                <c:pt idx="568">
                  <c:v>9.7282310416902357E-2</c:v>
                </c:pt>
                <c:pt idx="569">
                  <c:v>9.5656836562469191E-2</c:v>
                </c:pt>
                <c:pt idx="570">
                  <c:v>9.4049117096840718E-2</c:v>
                </c:pt>
                <c:pt idx="571">
                  <c:v>9.2459172445049906E-2</c:v>
                </c:pt>
                <c:pt idx="572">
                  <c:v>9.0887017400780687E-2</c:v>
                </c:pt>
                <c:pt idx="573">
                  <c:v>8.9332661215698411E-2</c:v>
                </c:pt>
                <c:pt idx="574">
                  <c:v>8.7796107690013281E-2</c:v>
                </c:pt>
                <c:pt idx="575">
                  <c:v>8.6277355264201397E-2</c:v>
                </c:pt>
                <c:pt idx="576">
                  <c:v>8.4776397111809426E-2</c:v>
                </c:pt>
                <c:pt idx="577">
                  <c:v>8.3293221233268988E-2</c:v>
                </c:pt>
                <c:pt idx="578">
                  <c:v>8.1827810550647473E-2</c:v>
                </c:pt>
                <c:pt idx="579">
                  <c:v>8.0380143003262475E-2</c:v>
                </c:pt>
                <c:pt idx="580">
                  <c:v>7.8950191644088202E-2</c:v>
                </c:pt>
                <c:pt idx="581">
                  <c:v>7.7537924736882508E-2</c:v>
                </c:pt>
                <c:pt idx="582">
                  <c:v>7.6143305853963617E-2</c:v>
                </c:pt>
                <c:pt idx="583">
                  <c:v>7.4766293974567688E-2</c:v>
                </c:pt>
                <c:pt idx="584">
                  <c:v>7.3406843583717546E-2</c:v>
                </c:pt>
                <c:pt idx="585">
                  <c:v>7.2064904771534918E-2</c:v>
                </c:pt>
                <c:pt idx="586">
                  <c:v>7.0740423332929375E-2</c:v>
                </c:pt>
                <c:pt idx="587">
                  <c:v>6.9433340867597407E-2</c:v>
                </c:pt>
                <c:pt idx="588">
                  <c:v>6.8143594880266778E-2</c:v>
                </c:pt>
                <c:pt idx="589">
                  <c:v>6.6871118881121988E-2</c:v>
                </c:pt>
                <c:pt idx="590">
                  <c:v>6.5615842486348011E-2</c:v>
                </c:pt>
                <c:pt idx="591">
                  <c:v>6.4377691518729963E-2</c:v>
                </c:pt>
                <c:pt idx="592">
                  <c:v>6.3156588108248188E-2</c:v>
                </c:pt>
                <c:pt idx="593">
                  <c:v>6.1952450792608957E-2</c:v>
                </c:pt>
                <c:pt idx="594">
                  <c:v>6.0765194617652271E-2</c:v>
                </c:pt>
                <c:pt idx="595">
                  <c:v>5.9594731237579399E-2</c:v>
                </c:pt>
                <c:pt idx="596">
                  <c:v>5.8440969014944069E-2</c:v>
                </c:pt>
                <c:pt idx="597">
                  <c:v>5.7303813120352376E-2</c:v>
                </c:pt>
                <c:pt idx="598">
                  <c:v>5.6183165631817973E-2</c:v>
                </c:pt>
                <c:pt idx="599">
                  <c:v>5.5078925633719779E-2</c:v>
                </c:pt>
                <c:pt idx="600">
                  <c:v>5.3990989315311731E-2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Sheet1!$K$23</c:f>
              <c:strCache>
                <c:ptCount val="1"/>
                <c:pt idx="0">
                  <c:v>2 to 3 sigma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Sheet1!$C$3:$C$803</c:f>
              <c:numCache>
                <c:formatCode>0</c:formatCode>
                <c:ptCount val="801"/>
                <c:pt idx="0">
                  <c:v>-4</c:v>
                </c:pt>
                <c:pt idx="1">
                  <c:v>-3.99</c:v>
                </c:pt>
                <c:pt idx="2">
                  <c:v>-3.98</c:v>
                </c:pt>
                <c:pt idx="3">
                  <c:v>-3.97</c:v>
                </c:pt>
                <c:pt idx="4">
                  <c:v>-3.96</c:v>
                </c:pt>
                <c:pt idx="5">
                  <c:v>-3.95</c:v>
                </c:pt>
                <c:pt idx="6">
                  <c:v>-3.94</c:v>
                </c:pt>
                <c:pt idx="7">
                  <c:v>-3.93</c:v>
                </c:pt>
                <c:pt idx="8">
                  <c:v>-3.92</c:v>
                </c:pt>
                <c:pt idx="9">
                  <c:v>-3.91</c:v>
                </c:pt>
                <c:pt idx="10">
                  <c:v>-3.9</c:v>
                </c:pt>
                <c:pt idx="11">
                  <c:v>-3.89</c:v>
                </c:pt>
                <c:pt idx="12">
                  <c:v>-3.88</c:v>
                </c:pt>
                <c:pt idx="13">
                  <c:v>-3.87</c:v>
                </c:pt>
                <c:pt idx="14">
                  <c:v>-3.86</c:v>
                </c:pt>
                <c:pt idx="15">
                  <c:v>-3.85</c:v>
                </c:pt>
                <c:pt idx="16">
                  <c:v>-3.84</c:v>
                </c:pt>
                <c:pt idx="17">
                  <c:v>-3.83</c:v>
                </c:pt>
                <c:pt idx="18">
                  <c:v>-3.82</c:v>
                </c:pt>
                <c:pt idx="19">
                  <c:v>-3.81</c:v>
                </c:pt>
                <c:pt idx="20">
                  <c:v>-3.8</c:v>
                </c:pt>
                <c:pt idx="21">
                  <c:v>-3.79</c:v>
                </c:pt>
                <c:pt idx="22">
                  <c:v>-3.78</c:v>
                </c:pt>
                <c:pt idx="23">
                  <c:v>-3.77</c:v>
                </c:pt>
                <c:pt idx="24">
                  <c:v>-3.76</c:v>
                </c:pt>
                <c:pt idx="25">
                  <c:v>-3.75</c:v>
                </c:pt>
                <c:pt idx="26">
                  <c:v>-3.74</c:v>
                </c:pt>
                <c:pt idx="27">
                  <c:v>-3.73</c:v>
                </c:pt>
                <c:pt idx="28">
                  <c:v>-3.72</c:v>
                </c:pt>
                <c:pt idx="29">
                  <c:v>-3.71</c:v>
                </c:pt>
                <c:pt idx="30">
                  <c:v>-3.7</c:v>
                </c:pt>
                <c:pt idx="31">
                  <c:v>-3.69</c:v>
                </c:pt>
                <c:pt idx="32">
                  <c:v>-3.68</c:v>
                </c:pt>
                <c:pt idx="33">
                  <c:v>-3.67</c:v>
                </c:pt>
                <c:pt idx="34">
                  <c:v>-3.66</c:v>
                </c:pt>
                <c:pt idx="35">
                  <c:v>-3.65</c:v>
                </c:pt>
                <c:pt idx="36">
                  <c:v>-3.64</c:v>
                </c:pt>
                <c:pt idx="37">
                  <c:v>-3.63</c:v>
                </c:pt>
                <c:pt idx="38">
                  <c:v>-3.62</c:v>
                </c:pt>
                <c:pt idx="39">
                  <c:v>-3.61</c:v>
                </c:pt>
                <c:pt idx="40">
                  <c:v>-3.6</c:v>
                </c:pt>
                <c:pt idx="41">
                  <c:v>-3.59</c:v>
                </c:pt>
                <c:pt idx="42">
                  <c:v>-3.58</c:v>
                </c:pt>
                <c:pt idx="43">
                  <c:v>-3.57</c:v>
                </c:pt>
                <c:pt idx="44">
                  <c:v>-3.56</c:v>
                </c:pt>
                <c:pt idx="45">
                  <c:v>-3.55</c:v>
                </c:pt>
                <c:pt idx="46">
                  <c:v>-3.54</c:v>
                </c:pt>
                <c:pt idx="47">
                  <c:v>-3.53</c:v>
                </c:pt>
                <c:pt idx="48">
                  <c:v>-3.52</c:v>
                </c:pt>
                <c:pt idx="49">
                  <c:v>-3.51</c:v>
                </c:pt>
                <c:pt idx="50">
                  <c:v>-3.5</c:v>
                </c:pt>
                <c:pt idx="51">
                  <c:v>-3.49</c:v>
                </c:pt>
                <c:pt idx="52">
                  <c:v>-3.48</c:v>
                </c:pt>
                <c:pt idx="53">
                  <c:v>-3.47</c:v>
                </c:pt>
                <c:pt idx="54">
                  <c:v>-3.46</c:v>
                </c:pt>
                <c:pt idx="55">
                  <c:v>-3.45</c:v>
                </c:pt>
                <c:pt idx="56">
                  <c:v>-3.44</c:v>
                </c:pt>
                <c:pt idx="57">
                  <c:v>-3.43</c:v>
                </c:pt>
                <c:pt idx="58">
                  <c:v>-3.42</c:v>
                </c:pt>
                <c:pt idx="59">
                  <c:v>-3.41</c:v>
                </c:pt>
                <c:pt idx="60">
                  <c:v>-3.4</c:v>
                </c:pt>
                <c:pt idx="61">
                  <c:v>-3.39</c:v>
                </c:pt>
                <c:pt idx="62">
                  <c:v>-3.38</c:v>
                </c:pt>
                <c:pt idx="63">
                  <c:v>-3.37</c:v>
                </c:pt>
                <c:pt idx="64">
                  <c:v>-3.36</c:v>
                </c:pt>
                <c:pt idx="65">
                  <c:v>-3.35</c:v>
                </c:pt>
                <c:pt idx="66">
                  <c:v>-3.34</c:v>
                </c:pt>
                <c:pt idx="67">
                  <c:v>-3.33</c:v>
                </c:pt>
                <c:pt idx="68">
                  <c:v>-3.32</c:v>
                </c:pt>
                <c:pt idx="69">
                  <c:v>-3.31</c:v>
                </c:pt>
                <c:pt idx="70">
                  <c:v>-3.3</c:v>
                </c:pt>
                <c:pt idx="71">
                  <c:v>-3.29</c:v>
                </c:pt>
                <c:pt idx="72">
                  <c:v>-3.28</c:v>
                </c:pt>
                <c:pt idx="73">
                  <c:v>-3.27</c:v>
                </c:pt>
                <c:pt idx="74">
                  <c:v>-3.26</c:v>
                </c:pt>
                <c:pt idx="75">
                  <c:v>-3.25</c:v>
                </c:pt>
                <c:pt idx="76">
                  <c:v>-3.24</c:v>
                </c:pt>
                <c:pt idx="77">
                  <c:v>-3.23</c:v>
                </c:pt>
                <c:pt idx="78">
                  <c:v>-3.22</c:v>
                </c:pt>
                <c:pt idx="79">
                  <c:v>-3.21</c:v>
                </c:pt>
                <c:pt idx="80">
                  <c:v>-3.2</c:v>
                </c:pt>
                <c:pt idx="81">
                  <c:v>-3.19</c:v>
                </c:pt>
                <c:pt idx="82">
                  <c:v>-3.18</c:v>
                </c:pt>
                <c:pt idx="83">
                  <c:v>-3.17</c:v>
                </c:pt>
                <c:pt idx="84">
                  <c:v>-3.16</c:v>
                </c:pt>
                <c:pt idx="85">
                  <c:v>-3.15</c:v>
                </c:pt>
                <c:pt idx="86">
                  <c:v>-3.14</c:v>
                </c:pt>
                <c:pt idx="87">
                  <c:v>-3.13</c:v>
                </c:pt>
                <c:pt idx="88">
                  <c:v>-3.12</c:v>
                </c:pt>
                <c:pt idx="89">
                  <c:v>-3.11</c:v>
                </c:pt>
                <c:pt idx="90">
                  <c:v>-3.1</c:v>
                </c:pt>
                <c:pt idx="91">
                  <c:v>-3.09</c:v>
                </c:pt>
                <c:pt idx="92">
                  <c:v>-3.08</c:v>
                </c:pt>
                <c:pt idx="93">
                  <c:v>-3.07</c:v>
                </c:pt>
                <c:pt idx="94">
                  <c:v>-3.06</c:v>
                </c:pt>
                <c:pt idx="95">
                  <c:v>-3.05</c:v>
                </c:pt>
                <c:pt idx="96">
                  <c:v>-3.04</c:v>
                </c:pt>
                <c:pt idx="97">
                  <c:v>-3.03</c:v>
                </c:pt>
                <c:pt idx="98">
                  <c:v>-3.02</c:v>
                </c:pt>
                <c:pt idx="99">
                  <c:v>-3.01</c:v>
                </c:pt>
                <c:pt idx="100">
                  <c:v>-3</c:v>
                </c:pt>
                <c:pt idx="101">
                  <c:v>-2.99</c:v>
                </c:pt>
                <c:pt idx="102">
                  <c:v>-2.98</c:v>
                </c:pt>
                <c:pt idx="103">
                  <c:v>-2.97</c:v>
                </c:pt>
                <c:pt idx="104">
                  <c:v>-2.96</c:v>
                </c:pt>
                <c:pt idx="105">
                  <c:v>-2.95</c:v>
                </c:pt>
                <c:pt idx="106">
                  <c:v>-2.94</c:v>
                </c:pt>
                <c:pt idx="107">
                  <c:v>-2.93</c:v>
                </c:pt>
                <c:pt idx="108">
                  <c:v>-2.92</c:v>
                </c:pt>
                <c:pt idx="109">
                  <c:v>-2.91</c:v>
                </c:pt>
                <c:pt idx="110">
                  <c:v>-2.9</c:v>
                </c:pt>
                <c:pt idx="111">
                  <c:v>-2.89</c:v>
                </c:pt>
                <c:pt idx="112">
                  <c:v>-2.88</c:v>
                </c:pt>
                <c:pt idx="113">
                  <c:v>-2.87</c:v>
                </c:pt>
                <c:pt idx="114">
                  <c:v>-2.86</c:v>
                </c:pt>
                <c:pt idx="115">
                  <c:v>-2.85</c:v>
                </c:pt>
                <c:pt idx="116">
                  <c:v>-2.84</c:v>
                </c:pt>
                <c:pt idx="117">
                  <c:v>-2.83</c:v>
                </c:pt>
                <c:pt idx="118">
                  <c:v>-2.82</c:v>
                </c:pt>
                <c:pt idx="119">
                  <c:v>-2.81</c:v>
                </c:pt>
                <c:pt idx="120">
                  <c:v>-2.8</c:v>
                </c:pt>
                <c:pt idx="121">
                  <c:v>-2.79</c:v>
                </c:pt>
                <c:pt idx="122">
                  <c:v>-2.78</c:v>
                </c:pt>
                <c:pt idx="123">
                  <c:v>-2.77</c:v>
                </c:pt>
                <c:pt idx="124">
                  <c:v>-2.76</c:v>
                </c:pt>
                <c:pt idx="125">
                  <c:v>-2.75</c:v>
                </c:pt>
                <c:pt idx="126">
                  <c:v>-2.74</c:v>
                </c:pt>
                <c:pt idx="127">
                  <c:v>-2.73</c:v>
                </c:pt>
                <c:pt idx="128">
                  <c:v>-2.72</c:v>
                </c:pt>
                <c:pt idx="129">
                  <c:v>-2.71</c:v>
                </c:pt>
                <c:pt idx="130">
                  <c:v>-2.7</c:v>
                </c:pt>
                <c:pt idx="131">
                  <c:v>-2.69</c:v>
                </c:pt>
                <c:pt idx="132">
                  <c:v>-2.68</c:v>
                </c:pt>
                <c:pt idx="133">
                  <c:v>-2.67</c:v>
                </c:pt>
                <c:pt idx="134">
                  <c:v>-2.66</c:v>
                </c:pt>
                <c:pt idx="135">
                  <c:v>-2.65</c:v>
                </c:pt>
                <c:pt idx="136">
                  <c:v>-2.64</c:v>
                </c:pt>
                <c:pt idx="137">
                  <c:v>-2.63</c:v>
                </c:pt>
                <c:pt idx="138">
                  <c:v>-2.62</c:v>
                </c:pt>
                <c:pt idx="139">
                  <c:v>-2.61</c:v>
                </c:pt>
                <c:pt idx="140">
                  <c:v>-2.6</c:v>
                </c:pt>
                <c:pt idx="141">
                  <c:v>-2.59</c:v>
                </c:pt>
                <c:pt idx="142">
                  <c:v>-2.58</c:v>
                </c:pt>
                <c:pt idx="143">
                  <c:v>-2.57</c:v>
                </c:pt>
                <c:pt idx="144">
                  <c:v>-2.56</c:v>
                </c:pt>
                <c:pt idx="145">
                  <c:v>-2.5499999999999998</c:v>
                </c:pt>
                <c:pt idx="146">
                  <c:v>-2.54</c:v>
                </c:pt>
                <c:pt idx="147">
                  <c:v>-2.5299999999999998</c:v>
                </c:pt>
                <c:pt idx="148">
                  <c:v>-2.52</c:v>
                </c:pt>
                <c:pt idx="149">
                  <c:v>-2.5099999999999998</c:v>
                </c:pt>
                <c:pt idx="150">
                  <c:v>-2.5</c:v>
                </c:pt>
                <c:pt idx="151">
                  <c:v>-2.4900000000000002</c:v>
                </c:pt>
                <c:pt idx="152">
                  <c:v>-2.48</c:v>
                </c:pt>
                <c:pt idx="153">
                  <c:v>-2.4700000000000002</c:v>
                </c:pt>
                <c:pt idx="154">
                  <c:v>-2.46</c:v>
                </c:pt>
                <c:pt idx="155">
                  <c:v>-2.4500000000000002</c:v>
                </c:pt>
                <c:pt idx="156">
                  <c:v>-2.44</c:v>
                </c:pt>
                <c:pt idx="157">
                  <c:v>-2.4300000000000002</c:v>
                </c:pt>
                <c:pt idx="158">
                  <c:v>-2.42</c:v>
                </c:pt>
                <c:pt idx="159">
                  <c:v>-2.41</c:v>
                </c:pt>
                <c:pt idx="160">
                  <c:v>-2.4</c:v>
                </c:pt>
                <c:pt idx="161">
                  <c:v>-2.39</c:v>
                </c:pt>
                <c:pt idx="162">
                  <c:v>-2.38</c:v>
                </c:pt>
                <c:pt idx="163">
                  <c:v>-2.37</c:v>
                </c:pt>
                <c:pt idx="164">
                  <c:v>-2.36</c:v>
                </c:pt>
                <c:pt idx="165">
                  <c:v>-2.35</c:v>
                </c:pt>
                <c:pt idx="166">
                  <c:v>-2.34</c:v>
                </c:pt>
                <c:pt idx="167">
                  <c:v>-2.33</c:v>
                </c:pt>
                <c:pt idx="168">
                  <c:v>-2.3199999999999998</c:v>
                </c:pt>
                <c:pt idx="169">
                  <c:v>-2.31</c:v>
                </c:pt>
                <c:pt idx="170">
                  <c:v>-2.2999999999999998</c:v>
                </c:pt>
                <c:pt idx="171">
                  <c:v>-2.29</c:v>
                </c:pt>
                <c:pt idx="172">
                  <c:v>-2.2799999999999998</c:v>
                </c:pt>
                <c:pt idx="173">
                  <c:v>-2.27</c:v>
                </c:pt>
                <c:pt idx="174">
                  <c:v>-2.2599999999999998</c:v>
                </c:pt>
                <c:pt idx="175">
                  <c:v>-2.25</c:v>
                </c:pt>
                <c:pt idx="176">
                  <c:v>-2.2400000000000002</c:v>
                </c:pt>
                <c:pt idx="177">
                  <c:v>-2.23</c:v>
                </c:pt>
                <c:pt idx="178">
                  <c:v>-2.2200000000000002</c:v>
                </c:pt>
                <c:pt idx="179">
                  <c:v>-2.21</c:v>
                </c:pt>
                <c:pt idx="180">
                  <c:v>-2.2000000000000002</c:v>
                </c:pt>
                <c:pt idx="181">
                  <c:v>-2.19</c:v>
                </c:pt>
                <c:pt idx="182">
                  <c:v>-2.1800000000000002</c:v>
                </c:pt>
                <c:pt idx="183">
                  <c:v>-2.17</c:v>
                </c:pt>
                <c:pt idx="184">
                  <c:v>-2.16</c:v>
                </c:pt>
                <c:pt idx="185">
                  <c:v>-2.15</c:v>
                </c:pt>
                <c:pt idx="186">
                  <c:v>-2.14</c:v>
                </c:pt>
                <c:pt idx="187">
                  <c:v>-2.13</c:v>
                </c:pt>
                <c:pt idx="188">
                  <c:v>-2.12</c:v>
                </c:pt>
                <c:pt idx="189">
                  <c:v>-2.11</c:v>
                </c:pt>
                <c:pt idx="190">
                  <c:v>-2.1</c:v>
                </c:pt>
                <c:pt idx="191">
                  <c:v>-2.09</c:v>
                </c:pt>
                <c:pt idx="192">
                  <c:v>-2.08</c:v>
                </c:pt>
                <c:pt idx="193">
                  <c:v>-2.0699999999999998</c:v>
                </c:pt>
                <c:pt idx="194">
                  <c:v>-2.06</c:v>
                </c:pt>
                <c:pt idx="195">
                  <c:v>-2.0499999999999998</c:v>
                </c:pt>
                <c:pt idx="196">
                  <c:v>-2.04</c:v>
                </c:pt>
                <c:pt idx="197">
                  <c:v>-2.0299999999999998</c:v>
                </c:pt>
                <c:pt idx="198">
                  <c:v>-2.02</c:v>
                </c:pt>
                <c:pt idx="199">
                  <c:v>-2.0099999999999998</c:v>
                </c:pt>
                <c:pt idx="200">
                  <c:v>-2</c:v>
                </c:pt>
                <c:pt idx="201">
                  <c:v>-1.99</c:v>
                </c:pt>
                <c:pt idx="202">
                  <c:v>-1.98</c:v>
                </c:pt>
                <c:pt idx="203">
                  <c:v>-1.97</c:v>
                </c:pt>
                <c:pt idx="204">
                  <c:v>-1.96</c:v>
                </c:pt>
                <c:pt idx="205">
                  <c:v>-1.95</c:v>
                </c:pt>
                <c:pt idx="206">
                  <c:v>-1.94</c:v>
                </c:pt>
                <c:pt idx="207">
                  <c:v>-1.93</c:v>
                </c:pt>
                <c:pt idx="208">
                  <c:v>-1.92</c:v>
                </c:pt>
                <c:pt idx="209">
                  <c:v>-1.91</c:v>
                </c:pt>
                <c:pt idx="210">
                  <c:v>-1.9</c:v>
                </c:pt>
                <c:pt idx="211">
                  <c:v>-1.89</c:v>
                </c:pt>
                <c:pt idx="212">
                  <c:v>-1.88</c:v>
                </c:pt>
                <c:pt idx="213">
                  <c:v>-1.87</c:v>
                </c:pt>
                <c:pt idx="214">
                  <c:v>-1.86</c:v>
                </c:pt>
                <c:pt idx="215">
                  <c:v>-1.85</c:v>
                </c:pt>
                <c:pt idx="216">
                  <c:v>-1.84</c:v>
                </c:pt>
                <c:pt idx="217">
                  <c:v>-1.83</c:v>
                </c:pt>
                <c:pt idx="218">
                  <c:v>-1.82</c:v>
                </c:pt>
                <c:pt idx="219">
                  <c:v>-1.81</c:v>
                </c:pt>
                <c:pt idx="220">
                  <c:v>-1.8</c:v>
                </c:pt>
                <c:pt idx="221">
                  <c:v>-1.79</c:v>
                </c:pt>
                <c:pt idx="222">
                  <c:v>-1.78</c:v>
                </c:pt>
                <c:pt idx="223">
                  <c:v>-1.77</c:v>
                </c:pt>
                <c:pt idx="224">
                  <c:v>-1.76</c:v>
                </c:pt>
                <c:pt idx="225">
                  <c:v>-1.75</c:v>
                </c:pt>
                <c:pt idx="226">
                  <c:v>-1.74</c:v>
                </c:pt>
                <c:pt idx="227">
                  <c:v>-1.73</c:v>
                </c:pt>
                <c:pt idx="228">
                  <c:v>-1.72</c:v>
                </c:pt>
                <c:pt idx="229">
                  <c:v>-1.71</c:v>
                </c:pt>
                <c:pt idx="230">
                  <c:v>-1.7</c:v>
                </c:pt>
                <c:pt idx="231">
                  <c:v>-1.69</c:v>
                </c:pt>
                <c:pt idx="232">
                  <c:v>-1.68</c:v>
                </c:pt>
                <c:pt idx="233">
                  <c:v>-1.67</c:v>
                </c:pt>
                <c:pt idx="234">
                  <c:v>-1.66</c:v>
                </c:pt>
                <c:pt idx="235">
                  <c:v>-1.65</c:v>
                </c:pt>
                <c:pt idx="236">
                  <c:v>-1.64</c:v>
                </c:pt>
                <c:pt idx="237">
                  <c:v>-1.63</c:v>
                </c:pt>
                <c:pt idx="238">
                  <c:v>-1.62</c:v>
                </c:pt>
                <c:pt idx="239">
                  <c:v>-1.61</c:v>
                </c:pt>
                <c:pt idx="240">
                  <c:v>-1.6</c:v>
                </c:pt>
                <c:pt idx="241">
                  <c:v>-1.59</c:v>
                </c:pt>
                <c:pt idx="242">
                  <c:v>-1.58</c:v>
                </c:pt>
                <c:pt idx="243">
                  <c:v>-1.57</c:v>
                </c:pt>
                <c:pt idx="244">
                  <c:v>-1.56</c:v>
                </c:pt>
                <c:pt idx="245">
                  <c:v>-1.55</c:v>
                </c:pt>
                <c:pt idx="246">
                  <c:v>-1.54</c:v>
                </c:pt>
                <c:pt idx="247">
                  <c:v>-1.53</c:v>
                </c:pt>
                <c:pt idx="248">
                  <c:v>-1.52</c:v>
                </c:pt>
                <c:pt idx="249">
                  <c:v>-1.51</c:v>
                </c:pt>
                <c:pt idx="250">
                  <c:v>-1.5</c:v>
                </c:pt>
                <c:pt idx="251">
                  <c:v>-1.49</c:v>
                </c:pt>
                <c:pt idx="252">
                  <c:v>-1.48</c:v>
                </c:pt>
                <c:pt idx="253">
                  <c:v>-1.47</c:v>
                </c:pt>
                <c:pt idx="254">
                  <c:v>-1.46</c:v>
                </c:pt>
                <c:pt idx="255">
                  <c:v>-1.45</c:v>
                </c:pt>
                <c:pt idx="256">
                  <c:v>-1.44</c:v>
                </c:pt>
                <c:pt idx="257">
                  <c:v>-1.43</c:v>
                </c:pt>
                <c:pt idx="258">
                  <c:v>-1.42</c:v>
                </c:pt>
                <c:pt idx="259">
                  <c:v>-1.41</c:v>
                </c:pt>
                <c:pt idx="260">
                  <c:v>-1.4</c:v>
                </c:pt>
                <c:pt idx="261">
                  <c:v>-1.39</c:v>
                </c:pt>
                <c:pt idx="262">
                  <c:v>-1.38</c:v>
                </c:pt>
                <c:pt idx="263">
                  <c:v>-1.37</c:v>
                </c:pt>
                <c:pt idx="264">
                  <c:v>-1.36</c:v>
                </c:pt>
                <c:pt idx="265">
                  <c:v>-1.35</c:v>
                </c:pt>
                <c:pt idx="266">
                  <c:v>-1.34</c:v>
                </c:pt>
                <c:pt idx="267">
                  <c:v>-1.33</c:v>
                </c:pt>
                <c:pt idx="268">
                  <c:v>-1.32</c:v>
                </c:pt>
                <c:pt idx="269">
                  <c:v>-1.31</c:v>
                </c:pt>
                <c:pt idx="270">
                  <c:v>-1.3</c:v>
                </c:pt>
                <c:pt idx="271">
                  <c:v>-1.29</c:v>
                </c:pt>
                <c:pt idx="272">
                  <c:v>-1.28</c:v>
                </c:pt>
                <c:pt idx="273">
                  <c:v>-1.27</c:v>
                </c:pt>
                <c:pt idx="274">
                  <c:v>-1.26</c:v>
                </c:pt>
                <c:pt idx="275">
                  <c:v>-1.25</c:v>
                </c:pt>
                <c:pt idx="276">
                  <c:v>-1.24</c:v>
                </c:pt>
                <c:pt idx="277">
                  <c:v>-1.23</c:v>
                </c:pt>
                <c:pt idx="278">
                  <c:v>-1.22</c:v>
                </c:pt>
                <c:pt idx="279">
                  <c:v>-1.21</c:v>
                </c:pt>
                <c:pt idx="280">
                  <c:v>-1.2</c:v>
                </c:pt>
                <c:pt idx="281">
                  <c:v>-1.19</c:v>
                </c:pt>
                <c:pt idx="282">
                  <c:v>-1.18</c:v>
                </c:pt>
                <c:pt idx="283">
                  <c:v>-1.17</c:v>
                </c:pt>
                <c:pt idx="284">
                  <c:v>-1.1599999999999999</c:v>
                </c:pt>
                <c:pt idx="285">
                  <c:v>-1.1499999999999999</c:v>
                </c:pt>
                <c:pt idx="286">
                  <c:v>-1.1399999999999999</c:v>
                </c:pt>
                <c:pt idx="287">
                  <c:v>-1.1299999999999999</c:v>
                </c:pt>
                <c:pt idx="288">
                  <c:v>-1.1200000000000001</c:v>
                </c:pt>
                <c:pt idx="289">
                  <c:v>-1.1100000000000001</c:v>
                </c:pt>
                <c:pt idx="290">
                  <c:v>-1.1000000000000001</c:v>
                </c:pt>
                <c:pt idx="291">
                  <c:v>-1.0900000000000001</c:v>
                </c:pt>
                <c:pt idx="292">
                  <c:v>-1.08</c:v>
                </c:pt>
                <c:pt idx="293">
                  <c:v>-1.07</c:v>
                </c:pt>
                <c:pt idx="294">
                  <c:v>-1.06</c:v>
                </c:pt>
                <c:pt idx="295">
                  <c:v>-1.05</c:v>
                </c:pt>
                <c:pt idx="296">
                  <c:v>-1.04</c:v>
                </c:pt>
                <c:pt idx="297">
                  <c:v>-1.03</c:v>
                </c:pt>
                <c:pt idx="298">
                  <c:v>-1.02</c:v>
                </c:pt>
                <c:pt idx="299">
                  <c:v>-1.01</c:v>
                </c:pt>
                <c:pt idx="300">
                  <c:v>-1</c:v>
                </c:pt>
                <c:pt idx="301">
                  <c:v>-0.99</c:v>
                </c:pt>
                <c:pt idx="302">
                  <c:v>-0.98</c:v>
                </c:pt>
                <c:pt idx="303">
                  <c:v>-0.97</c:v>
                </c:pt>
                <c:pt idx="304">
                  <c:v>-0.96</c:v>
                </c:pt>
                <c:pt idx="305">
                  <c:v>-0.95</c:v>
                </c:pt>
                <c:pt idx="306">
                  <c:v>-0.94</c:v>
                </c:pt>
                <c:pt idx="307">
                  <c:v>-0.93</c:v>
                </c:pt>
                <c:pt idx="308">
                  <c:v>-0.92</c:v>
                </c:pt>
                <c:pt idx="309">
                  <c:v>-0.91</c:v>
                </c:pt>
                <c:pt idx="310">
                  <c:v>-0.9</c:v>
                </c:pt>
                <c:pt idx="311">
                  <c:v>-0.89</c:v>
                </c:pt>
                <c:pt idx="312">
                  <c:v>-0.88</c:v>
                </c:pt>
                <c:pt idx="313">
                  <c:v>-0.87</c:v>
                </c:pt>
                <c:pt idx="314">
                  <c:v>-0.86</c:v>
                </c:pt>
                <c:pt idx="315">
                  <c:v>-0.85</c:v>
                </c:pt>
                <c:pt idx="316">
                  <c:v>-0.84</c:v>
                </c:pt>
                <c:pt idx="317">
                  <c:v>-0.83</c:v>
                </c:pt>
                <c:pt idx="318">
                  <c:v>-0.82</c:v>
                </c:pt>
                <c:pt idx="319">
                  <c:v>-0.81</c:v>
                </c:pt>
                <c:pt idx="320">
                  <c:v>-0.8</c:v>
                </c:pt>
                <c:pt idx="321">
                  <c:v>-0.79</c:v>
                </c:pt>
                <c:pt idx="322">
                  <c:v>-0.78</c:v>
                </c:pt>
                <c:pt idx="323">
                  <c:v>-0.77</c:v>
                </c:pt>
                <c:pt idx="324">
                  <c:v>-0.76</c:v>
                </c:pt>
                <c:pt idx="325">
                  <c:v>-0.75</c:v>
                </c:pt>
                <c:pt idx="326">
                  <c:v>-0.74</c:v>
                </c:pt>
                <c:pt idx="327">
                  <c:v>-0.73</c:v>
                </c:pt>
                <c:pt idx="328">
                  <c:v>-0.72</c:v>
                </c:pt>
                <c:pt idx="329">
                  <c:v>-0.71</c:v>
                </c:pt>
                <c:pt idx="330">
                  <c:v>-0.7</c:v>
                </c:pt>
                <c:pt idx="331">
                  <c:v>-0.69</c:v>
                </c:pt>
                <c:pt idx="332">
                  <c:v>-0.68</c:v>
                </c:pt>
                <c:pt idx="333">
                  <c:v>-0.67</c:v>
                </c:pt>
                <c:pt idx="334">
                  <c:v>-0.66</c:v>
                </c:pt>
                <c:pt idx="335">
                  <c:v>-0.65</c:v>
                </c:pt>
                <c:pt idx="336">
                  <c:v>-0.64</c:v>
                </c:pt>
                <c:pt idx="337">
                  <c:v>-0.63</c:v>
                </c:pt>
                <c:pt idx="338">
                  <c:v>-0.62</c:v>
                </c:pt>
                <c:pt idx="339">
                  <c:v>-0.61</c:v>
                </c:pt>
                <c:pt idx="340">
                  <c:v>-0.6</c:v>
                </c:pt>
                <c:pt idx="341">
                  <c:v>-0.59</c:v>
                </c:pt>
                <c:pt idx="342">
                  <c:v>-0.57999999999999996</c:v>
                </c:pt>
                <c:pt idx="343">
                  <c:v>-0.56999999999999995</c:v>
                </c:pt>
                <c:pt idx="344">
                  <c:v>-0.56000000000000005</c:v>
                </c:pt>
                <c:pt idx="345">
                  <c:v>-0.55000000000000004</c:v>
                </c:pt>
                <c:pt idx="346">
                  <c:v>-0.54</c:v>
                </c:pt>
                <c:pt idx="347">
                  <c:v>-0.53</c:v>
                </c:pt>
                <c:pt idx="348">
                  <c:v>-0.52</c:v>
                </c:pt>
                <c:pt idx="349">
                  <c:v>-0.51</c:v>
                </c:pt>
                <c:pt idx="350">
                  <c:v>-0.5</c:v>
                </c:pt>
                <c:pt idx="351">
                  <c:v>-0.49</c:v>
                </c:pt>
                <c:pt idx="352">
                  <c:v>-0.48</c:v>
                </c:pt>
                <c:pt idx="353">
                  <c:v>-0.47</c:v>
                </c:pt>
                <c:pt idx="354">
                  <c:v>-0.46</c:v>
                </c:pt>
                <c:pt idx="355">
                  <c:v>-0.45</c:v>
                </c:pt>
                <c:pt idx="356">
                  <c:v>-0.44</c:v>
                </c:pt>
                <c:pt idx="357">
                  <c:v>-0.43</c:v>
                </c:pt>
                <c:pt idx="358">
                  <c:v>-0.42</c:v>
                </c:pt>
                <c:pt idx="359">
                  <c:v>-0.41</c:v>
                </c:pt>
                <c:pt idx="360">
                  <c:v>-0.4</c:v>
                </c:pt>
                <c:pt idx="361">
                  <c:v>-0.39</c:v>
                </c:pt>
                <c:pt idx="362">
                  <c:v>-0.38</c:v>
                </c:pt>
                <c:pt idx="363">
                  <c:v>-0.37</c:v>
                </c:pt>
                <c:pt idx="364">
                  <c:v>-0.36</c:v>
                </c:pt>
                <c:pt idx="365">
                  <c:v>-0.35</c:v>
                </c:pt>
                <c:pt idx="366">
                  <c:v>-0.34</c:v>
                </c:pt>
                <c:pt idx="367">
                  <c:v>-0.33</c:v>
                </c:pt>
                <c:pt idx="368">
                  <c:v>-0.32</c:v>
                </c:pt>
                <c:pt idx="369">
                  <c:v>-0.31</c:v>
                </c:pt>
                <c:pt idx="370">
                  <c:v>-0.3</c:v>
                </c:pt>
                <c:pt idx="371">
                  <c:v>-0.28999999999999998</c:v>
                </c:pt>
                <c:pt idx="372">
                  <c:v>-0.28000000000000003</c:v>
                </c:pt>
                <c:pt idx="373">
                  <c:v>-0.27</c:v>
                </c:pt>
                <c:pt idx="374">
                  <c:v>-0.26</c:v>
                </c:pt>
                <c:pt idx="375">
                  <c:v>-0.25</c:v>
                </c:pt>
                <c:pt idx="376">
                  <c:v>-0.24</c:v>
                </c:pt>
                <c:pt idx="377">
                  <c:v>-0.23</c:v>
                </c:pt>
                <c:pt idx="378">
                  <c:v>-0.22</c:v>
                </c:pt>
                <c:pt idx="379">
                  <c:v>-0.21</c:v>
                </c:pt>
                <c:pt idx="380">
                  <c:v>-0.2</c:v>
                </c:pt>
                <c:pt idx="381">
                  <c:v>-0.19</c:v>
                </c:pt>
                <c:pt idx="382">
                  <c:v>-0.18</c:v>
                </c:pt>
                <c:pt idx="383">
                  <c:v>-0.17</c:v>
                </c:pt>
                <c:pt idx="384">
                  <c:v>-0.16</c:v>
                </c:pt>
                <c:pt idx="385">
                  <c:v>-0.15</c:v>
                </c:pt>
                <c:pt idx="386">
                  <c:v>-0.14000000000000001</c:v>
                </c:pt>
                <c:pt idx="387">
                  <c:v>-0.13</c:v>
                </c:pt>
                <c:pt idx="388">
                  <c:v>-0.12</c:v>
                </c:pt>
                <c:pt idx="389">
                  <c:v>-0.11</c:v>
                </c:pt>
                <c:pt idx="390">
                  <c:v>-0.1</c:v>
                </c:pt>
                <c:pt idx="391">
                  <c:v>-0.09</c:v>
                </c:pt>
                <c:pt idx="392">
                  <c:v>-0.08</c:v>
                </c:pt>
                <c:pt idx="393">
                  <c:v>-7.0000000000000007E-2</c:v>
                </c:pt>
                <c:pt idx="394">
                  <c:v>-0.06</c:v>
                </c:pt>
                <c:pt idx="395">
                  <c:v>-0.05</c:v>
                </c:pt>
                <c:pt idx="396">
                  <c:v>-0.04</c:v>
                </c:pt>
                <c:pt idx="397">
                  <c:v>-0.03</c:v>
                </c:pt>
                <c:pt idx="398">
                  <c:v>-0.02</c:v>
                </c:pt>
                <c:pt idx="399">
                  <c:v>-0.01</c:v>
                </c:pt>
                <c:pt idx="400">
                  <c:v>0</c:v>
                </c:pt>
                <c:pt idx="401">
                  <c:v>0.01</c:v>
                </c:pt>
                <c:pt idx="402">
                  <c:v>0.02</c:v>
                </c:pt>
                <c:pt idx="403">
                  <c:v>0.03</c:v>
                </c:pt>
                <c:pt idx="404">
                  <c:v>0.04</c:v>
                </c:pt>
                <c:pt idx="405">
                  <c:v>0.05</c:v>
                </c:pt>
                <c:pt idx="406">
                  <c:v>0.06</c:v>
                </c:pt>
                <c:pt idx="407">
                  <c:v>7.0000000000000007E-2</c:v>
                </c:pt>
                <c:pt idx="408">
                  <c:v>0.08</c:v>
                </c:pt>
                <c:pt idx="409">
                  <c:v>0.09</c:v>
                </c:pt>
                <c:pt idx="410">
                  <c:v>0.1</c:v>
                </c:pt>
                <c:pt idx="411">
                  <c:v>0.11</c:v>
                </c:pt>
                <c:pt idx="412">
                  <c:v>0.12</c:v>
                </c:pt>
                <c:pt idx="413">
                  <c:v>0.13</c:v>
                </c:pt>
                <c:pt idx="414">
                  <c:v>0.14000000000000001</c:v>
                </c:pt>
                <c:pt idx="415">
                  <c:v>0.15</c:v>
                </c:pt>
                <c:pt idx="416">
                  <c:v>0.16</c:v>
                </c:pt>
                <c:pt idx="417">
                  <c:v>0.17</c:v>
                </c:pt>
                <c:pt idx="418">
                  <c:v>0.18</c:v>
                </c:pt>
                <c:pt idx="419">
                  <c:v>0.19</c:v>
                </c:pt>
                <c:pt idx="420">
                  <c:v>0.2</c:v>
                </c:pt>
                <c:pt idx="421">
                  <c:v>0.21</c:v>
                </c:pt>
                <c:pt idx="422">
                  <c:v>0.22</c:v>
                </c:pt>
                <c:pt idx="423">
                  <c:v>0.23</c:v>
                </c:pt>
                <c:pt idx="424">
                  <c:v>0.24</c:v>
                </c:pt>
                <c:pt idx="425">
                  <c:v>0.25</c:v>
                </c:pt>
                <c:pt idx="426">
                  <c:v>0.26</c:v>
                </c:pt>
                <c:pt idx="427">
                  <c:v>0.27</c:v>
                </c:pt>
                <c:pt idx="428">
                  <c:v>0.28000000000000003</c:v>
                </c:pt>
                <c:pt idx="429">
                  <c:v>0.28999999999999998</c:v>
                </c:pt>
                <c:pt idx="430">
                  <c:v>0.3</c:v>
                </c:pt>
                <c:pt idx="431">
                  <c:v>0.31</c:v>
                </c:pt>
                <c:pt idx="432">
                  <c:v>0.32</c:v>
                </c:pt>
                <c:pt idx="433">
                  <c:v>0.33</c:v>
                </c:pt>
                <c:pt idx="434">
                  <c:v>0.34</c:v>
                </c:pt>
                <c:pt idx="435">
                  <c:v>0.35</c:v>
                </c:pt>
                <c:pt idx="436">
                  <c:v>0.36</c:v>
                </c:pt>
                <c:pt idx="437">
                  <c:v>0.37</c:v>
                </c:pt>
                <c:pt idx="438">
                  <c:v>0.38</c:v>
                </c:pt>
                <c:pt idx="439">
                  <c:v>0.39</c:v>
                </c:pt>
                <c:pt idx="440">
                  <c:v>0.4</c:v>
                </c:pt>
                <c:pt idx="441">
                  <c:v>0.41</c:v>
                </c:pt>
                <c:pt idx="442">
                  <c:v>0.42</c:v>
                </c:pt>
                <c:pt idx="443">
                  <c:v>0.43</c:v>
                </c:pt>
                <c:pt idx="444">
                  <c:v>0.44</c:v>
                </c:pt>
                <c:pt idx="445">
                  <c:v>0.45</c:v>
                </c:pt>
                <c:pt idx="446">
                  <c:v>0.46</c:v>
                </c:pt>
                <c:pt idx="447">
                  <c:v>0.47</c:v>
                </c:pt>
                <c:pt idx="448">
                  <c:v>0.48</c:v>
                </c:pt>
                <c:pt idx="449">
                  <c:v>0.49</c:v>
                </c:pt>
                <c:pt idx="450">
                  <c:v>0.5</c:v>
                </c:pt>
                <c:pt idx="451">
                  <c:v>0.51</c:v>
                </c:pt>
                <c:pt idx="452">
                  <c:v>0.52</c:v>
                </c:pt>
                <c:pt idx="453">
                  <c:v>0.53</c:v>
                </c:pt>
                <c:pt idx="454">
                  <c:v>0.54</c:v>
                </c:pt>
                <c:pt idx="455">
                  <c:v>0.55000000000000004</c:v>
                </c:pt>
                <c:pt idx="456">
                  <c:v>0.56000000000000005</c:v>
                </c:pt>
                <c:pt idx="457">
                  <c:v>0.56999999999999995</c:v>
                </c:pt>
                <c:pt idx="458">
                  <c:v>0.57999999999999996</c:v>
                </c:pt>
                <c:pt idx="459">
                  <c:v>0.59</c:v>
                </c:pt>
                <c:pt idx="460">
                  <c:v>0.6</c:v>
                </c:pt>
                <c:pt idx="461">
                  <c:v>0.61</c:v>
                </c:pt>
                <c:pt idx="462">
                  <c:v>0.62</c:v>
                </c:pt>
                <c:pt idx="463">
                  <c:v>0.63</c:v>
                </c:pt>
                <c:pt idx="464">
                  <c:v>0.64</c:v>
                </c:pt>
                <c:pt idx="465">
                  <c:v>0.65</c:v>
                </c:pt>
                <c:pt idx="466">
                  <c:v>0.66</c:v>
                </c:pt>
                <c:pt idx="467">
                  <c:v>0.67</c:v>
                </c:pt>
                <c:pt idx="468">
                  <c:v>0.68</c:v>
                </c:pt>
                <c:pt idx="469">
                  <c:v>0.69</c:v>
                </c:pt>
                <c:pt idx="470">
                  <c:v>0.7</c:v>
                </c:pt>
                <c:pt idx="471">
                  <c:v>0.71</c:v>
                </c:pt>
                <c:pt idx="472">
                  <c:v>0.72</c:v>
                </c:pt>
                <c:pt idx="473">
                  <c:v>0.73</c:v>
                </c:pt>
                <c:pt idx="474">
                  <c:v>0.74</c:v>
                </c:pt>
                <c:pt idx="475">
                  <c:v>0.75</c:v>
                </c:pt>
                <c:pt idx="476">
                  <c:v>0.76</c:v>
                </c:pt>
                <c:pt idx="477">
                  <c:v>0.77</c:v>
                </c:pt>
                <c:pt idx="478">
                  <c:v>0.78</c:v>
                </c:pt>
                <c:pt idx="479">
                  <c:v>0.79</c:v>
                </c:pt>
                <c:pt idx="480">
                  <c:v>0.8</c:v>
                </c:pt>
                <c:pt idx="481">
                  <c:v>0.81</c:v>
                </c:pt>
                <c:pt idx="482">
                  <c:v>0.82</c:v>
                </c:pt>
                <c:pt idx="483">
                  <c:v>0.83</c:v>
                </c:pt>
                <c:pt idx="484">
                  <c:v>0.84</c:v>
                </c:pt>
                <c:pt idx="485">
                  <c:v>0.85</c:v>
                </c:pt>
                <c:pt idx="486">
                  <c:v>0.86</c:v>
                </c:pt>
                <c:pt idx="487">
                  <c:v>0.87</c:v>
                </c:pt>
                <c:pt idx="488">
                  <c:v>0.88</c:v>
                </c:pt>
                <c:pt idx="489">
                  <c:v>0.89</c:v>
                </c:pt>
                <c:pt idx="490">
                  <c:v>0.9</c:v>
                </c:pt>
                <c:pt idx="491">
                  <c:v>0.91</c:v>
                </c:pt>
                <c:pt idx="492">
                  <c:v>0.92</c:v>
                </c:pt>
                <c:pt idx="493">
                  <c:v>0.93</c:v>
                </c:pt>
                <c:pt idx="494">
                  <c:v>0.94</c:v>
                </c:pt>
                <c:pt idx="495">
                  <c:v>0.95</c:v>
                </c:pt>
                <c:pt idx="496">
                  <c:v>0.96</c:v>
                </c:pt>
                <c:pt idx="497">
                  <c:v>0.97</c:v>
                </c:pt>
                <c:pt idx="498">
                  <c:v>0.98</c:v>
                </c:pt>
                <c:pt idx="499">
                  <c:v>0.99</c:v>
                </c:pt>
                <c:pt idx="500">
                  <c:v>1</c:v>
                </c:pt>
                <c:pt idx="501">
                  <c:v>1.01</c:v>
                </c:pt>
                <c:pt idx="502">
                  <c:v>1.02</c:v>
                </c:pt>
                <c:pt idx="503">
                  <c:v>1.03</c:v>
                </c:pt>
                <c:pt idx="504">
                  <c:v>1.04</c:v>
                </c:pt>
                <c:pt idx="505">
                  <c:v>1.05</c:v>
                </c:pt>
                <c:pt idx="506">
                  <c:v>1.06</c:v>
                </c:pt>
                <c:pt idx="507">
                  <c:v>1.07</c:v>
                </c:pt>
                <c:pt idx="508">
                  <c:v>1.08</c:v>
                </c:pt>
                <c:pt idx="509">
                  <c:v>1.0900000000000001</c:v>
                </c:pt>
                <c:pt idx="510">
                  <c:v>1.1000000000000001</c:v>
                </c:pt>
                <c:pt idx="511">
                  <c:v>1.1100000000000001</c:v>
                </c:pt>
                <c:pt idx="512">
                  <c:v>1.1200000000000001</c:v>
                </c:pt>
                <c:pt idx="513">
                  <c:v>1.1299999999999999</c:v>
                </c:pt>
                <c:pt idx="514">
                  <c:v>1.1399999999999999</c:v>
                </c:pt>
                <c:pt idx="515">
                  <c:v>1.1499999999999999</c:v>
                </c:pt>
                <c:pt idx="516">
                  <c:v>1.1599999999999999</c:v>
                </c:pt>
                <c:pt idx="517">
                  <c:v>1.17</c:v>
                </c:pt>
                <c:pt idx="518">
                  <c:v>1.18</c:v>
                </c:pt>
                <c:pt idx="519">
                  <c:v>1.19</c:v>
                </c:pt>
                <c:pt idx="520">
                  <c:v>1.2</c:v>
                </c:pt>
                <c:pt idx="521">
                  <c:v>1.21</c:v>
                </c:pt>
                <c:pt idx="522">
                  <c:v>1.22</c:v>
                </c:pt>
                <c:pt idx="523">
                  <c:v>1.23</c:v>
                </c:pt>
                <c:pt idx="524">
                  <c:v>1.24</c:v>
                </c:pt>
                <c:pt idx="525">
                  <c:v>1.25</c:v>
                </c:pt>
                <c:pt idx="526">
                  <c:v>1.26</c:v>
                </c:pt>
                <c:pt idx="527">
                  <c:v>1.27</c:v>
                </c:pt>
                <c:pt idx="528">
                  <c:v>1.28</c:v>
                </c:pt>
                <c:pt idx="529">
                  <c:v>1.29</c:v>
                </c:pt>
                <c:pt idx="530">
                  <c:v>1.3</c:v>
                </c:pt>
                <c:pt idx="531">
                  <c:v>1.31</c:v>
                </c:pt>
                <c:pt idx="532">
                  <c:v>1.32</c:v>
                </c:pt>
                <c:pt idx="533">
                  <c:v>1.33</c:v>
                </c:pt>
                <c:pt idx="534">
                  <c:v>1.34</c:v>
                </c:pt>
                <c:pt idx="535">
                  <c:v>1.35</c:v>
                </c:pt>
                <c:pt idx="536">
                  <c:v>1.36</c:v>
                </c:pt>
                <c:pt idx="537">
                  <c:v>1.37</c:v>
                </c:pt>
                <c:pt idx="538">
                  <c:v>1.38</c:v>
                </c:pt>
                <c:pt idx="539">
                  <c:v>1.39</c:v>
                </c:pt>
                <c:pt idx="540">
                  <c:v>1.4</c:v>
                </c:pt>
                <c:pt idx="541">
                  <c:v>1.41</c:v>
                </c:pt>
                <c:pt idx="542">
                  <c:v>1.42</c:v>
                </c:pt>
                <c:pt idx="543">
                  <c:v>1.43</c:v>
                </c:pt>
                <c:pt idx="544">
                  <c:v>1.44</c:v>
                </c:pt>
                <c:pt idx="545">
                  <c:v>1.45</c:v>
                </c:pt>
                <c:pt idx="546">
                  <c:v>1.46</c:v>
                </c:pt>
                <c:pt idx="547">
                  <c:v>1.47</c:v>
                </c:pt>
                <c:pt idx="548">
                  <c:v>1.48</c:v>
                </c:pt>
                <c:pt idx="549">
                  <c:v>1.49</c:v>
                </c:pt>
                <c:pt idx="550">
                  <c:v>1.5</c:v>
                </c:pt>
                <c:pt idx="551">
                  <c:v>1.51</c:v>
                </c:pt>
                <c:pt idx="552">
                  <c:v>1.52</c:v>
                </c:pt>
                <c:pt idx="553">
                  <c:v>1.53</c:v>
                </c:pt>
                <c:pt idx="554">
                  <c:v>1.54</c:v>
                </c:pt>
                <c:pt idx="555">
                  <c:v>1.55</c:v>
                </c:pt>
                <c:pt idx="556">
                  <c:v>1.56</c:v>
                </c:pt>
                <c:pt idx="557">
                  <c:v>1.57</c:v>
                </c:pt>
                <c:pt idx="558">
                  <c:v>1.58</c:v>
                </c:pt>
                <c:pt idx="559">
                  <c:v>1.59</c:v>
                </c:pt>
                <c:pt idx="560">
                  <c:v>1.6</c:v>
                </c:pt>
                <c:pt idx="561">
                  <c:v>1.61</c:v>
                </c:pt>
                <c:pt idx="562">
                  <c:v>1.62</c:v>
                </c:pt>
                <c:pt idx="563">
                  <c:v>1.63</c:v>
                </c:pt>
                <c:pt idx="564">
                  <c:v>1.64</c:v>
                </c:pt>
                <c:pt idx="565">
                  <c:v>1.65</c:v>
                </c:pt>
                <c:pt idx="566">
                  <c:v>1.66</c:v>
                </c:pt>
                <c:pt idx="567">
                  <c:v>1.67</c:v>
                </c:pt>
                <c:pt idx="568">
                  <c:v>1.68</c:v>
                </c:pt>
                <c:pt idx="569">
                  <c:v>1.69</c:v>
                </c:pt>
                <c:pt idx="570">
                  <c:v>1.7</c:v>
                </c:pt>
                <c:pt idx="571">
                  <c:v>1.71</c:v>
                </c:pt>
                <c:pt idx="572">
                  <c:v>1.72</c:v>
                </c:pt>
                <c:pt idx="573">
                  <c:v>1.73</c:v>
                </c:pt>
                <c:pt idx="574">
                  <c:v>1.74</c:v>
                </c:pt>
                <c:pt idx="575">
                  <c:v>1.75</c:v>
                </c:pt>
                <c:pt idx="576">
                  <c:v>1.76</c:v>
                </c:pt>
                <c:pt idx="577">
                  <c:v>1.77</c:v>
                </c:pt>
                <c:pt idx="578">
                  <c:v>1.78</c:v>
                </c:pt>
                <c:pt idx="579">
                  <c:v>1.79</c:v>
                </c:pt>
                <c:pt idx="580">
                  <c:v>1.8</c:v>
                </c:pt>
                <c:pt idx="581">
                  <c:v>1.81</c:v>
                </c:pt>
                <c:pt idx="582">
                  <c:v>1.82</c:v>
                </c:pt>
                <c:pt idx="583">
                  <c:v>1.83</c:v>
                </c:pt>
                <c:pt idx="584">
                  <c:v>1.84</c:v>
                </c:pt>
                <c:pt idx="585">
                  <c:v>1.85</c:v>
                </c:pt>
                <c:pt idx="586">
                  <c:v>1.86</c:v>
                </c:pt>
                <c:pt idx="587">
                  <c:v>1.87</c:v>
                </c:pt>
                <c:pt idx="588">
                  <c:v>1.88</c:v>
                </c:pt>
                <c:pt idx="589">
                  <c:v>1.89</c:v>
                </c:pt>
                <c:pt idx="590">
                  <c:v>1.9</c:v>
                </c:pt>
                <c:pt idx="591">
                  <c:v>1.91</c:v>
                </c:pt>
                <c:pt idx="592">
                  <c:v>1.92</c:v>
                </c:pt>
                <c:pt idx="593">
                  <c:v>1.93</c:v>
                </c:pt>
                <c:pt idx="594">
                  <c:v>1.94</c:v>
                </c:pt>
                <c:pt idx="595">
                  <c:v>1.95</c:v>
                </c:pt>
                <c:pt idx="596">
                  <c:v>1.96</c:v>
                </c:pt>
                <c:pt idx="597">
                  <c:v>1.97</c:v>
                </c:pt>
                <c:pt idx="598">
                  <c:v>1.98</c:v>
                </c:pt>
                <c:pt idx="599">
                  <c:v>1.99</c:v>
                </c:pt>
                <c:pt idx="600">
                  <c:v>2</c:v>
                </c:pt>
                <c:pt idx="601">
                  <c:v>2.0099999999999998</c:v>
                </c:pt>
                <c:pt idx="602">
                  <c:v>2.02</c:v>
                </c:pt>
                <c:pt idx="603">
                  <c:v>2.0299999999999998</c:v>
                </c:pt>
                <c:pt idx="604">
                  <c:v>2.04</c:v>
                </c:pt>
                <c:pt idx="605">
                  <c:v>2.0499999999999998</c:v>
                </c:pt>
                <c:pt idx="606">
                  <c:v>2.06</c:v>
                </c:pt>
                <c:pt idx="607">
                  <c:v>2.0699999999999998</c:v>
                </c:pt>
                <c:pt idx="608">
                  <c:v>2.08</c:v>
                </c:pt>
                <c:pt idx="609">
                  <c:v>2.09</c:v>
                </c:pt>
                <c:pt idx="610">
                  <c:v>2.1</c:v>
                </c:pt>
                <c:pt idx="611">
                  <c:v>2.11</c:v>
                </c:pt>
                <c:pt idx="612">
                  <c:v>2.12</c:v>
                </c:pt>
                <c:pt idx="613">
                  <c:v>2.13</c:v>
                </c:pt>
                <c:pt idx="614">
                  <c:v>2.14</c:v>
                </c:pt>
                <c:pt idx="615">
                  <c:v>2.15</c:v>
                </c:pt>
                <c:pt idx="616">
                  <c:v>2.16</c:v>
                </c:pt>
                <c:pt idx="617">
                  <c:v>2.17</c:v>
                </c:pt>
                <c:pt idx="618">
                  <c:v>2.1800000000000002</c:v>
                </c:pt>
                <c:pt idx="619">
                  <c:v>2.19</c:v>
                </c:pt>
                <c:pt idx="620">
                  <c:v>2.2000000000000002</c:v>
                </c:pt>
                <c:pt idx="621">
                  <c:v>2.21</c:v>
                </c:pt>
                <c:pt idx="622">
                  <c:v>2.2200000000000002</c:v>
                </c:pt>
                <c:pt idx="623">
                  <c:v>2.23</c:v>
                </c:pt>
                <c:pt idx="624">
                  <c:v>2.2400000000000002</c:v>
                </c:pt>
                <c:pt idx="625">
                  <c:v>2.25</c:v>
                </c:pt>
                <c:pt idx="626">
                  <c:v>2.2599999999999998</c:v>
                </c:pt>
                <c:pt idx="627">
                  <c:v>2.27</c:v>
                </c:pt>
                <c:pt idx="628">
                  <c:v>2.2799999999999998</c:v>
                </c:pt>
                <c:pt idx="629">
                  <c:v>2.29</c:v>
                </c:pt>
                <c:pt idx="630">
                  <c:v>2.2999999999999998</c:v>
                </c:pt>
                <c:pt idx="631">
                  <c:v>2.31</c:v>
                </c:pt>
                <c:pt idx="632">
                  <c:v>2.3199999999999998</c:v>
                </c:pt>
                <c:pt idx="633">
                  <c:v>2.33</c:v>
                </c:pt>
                <c:pt idx="634">
                  <c:v>2.34</c:v>
                </c:pt>
                <c:pt idx="635">
                  <c:v>2.35</c:v>
                </c:pt>
                <c:pt idx="636">
                  <c:v>2.36</c:v>
                </c:pt>
                <c:pt idx="637">
                  <c:v>2.37</c:v>
                </c:pt>
                <c:pt idx="638">
                  <c:v>2.38</c:v>
                </c:pt>
                <c:pt idx="639">
                  <c:v>2.39</c:v>
                </c:pt>
                <c:pt idx="640">
                  <c:v>2.4</c:v>
                </c:pt>
                <c:pt idx="641">
                  <c:v>2.41</c:v>
                </c:pt>
                <c:pt idx="642">
                  <c:v>2.42</c:v>
                </c:pt>
                <c:pt idx="643">
                  <c:v>2.4300000000000002</c:v>
                </c:pt>
                <c:pt idx="644">
                  <c:v>2.44</c:v>
                </c:pt>
                <c:pt idx="645">
                  <c:v>2.4500000000000002</c:v>
                </c:pt>
                <c:pt idx="646">
                  <c:v>2.46</c:v>
                </c:pt>
                <c:pt idx="647">
                  <c:v>2.4700000000000002</c:v>
                </c:pt>
                <c:pt idx="648">
                  <c:v>2.48</c:v>
                </c:pt>
                <c:pt idx="649">
                  <c:v>2.4900000000000002</c:v>
                </c:pt>
                <c:pt idx="650">
                  <c:v>2.5</c:v>
                </c:pt>
                <c:pt idx="651">
                  <c:v>2.5099999999999998</c:v>
                </c:pt>
                <c:pt idx="652">
                  <c:v>2.52</c:v>
                </c:pt>
                <c:pt idx="653">
                  <c:v>2.5299999999999998</c:v>
                </c:pt>
                <c:pt idx="654">
                  <c:v>2.54</c:v>
                </c:pt>
                <c:pt idx="655">
                  <c:v>2.5499999999999998</c:v>
                </c:pt>
                <c:pt idx="656">
                  <c:v>2.56</c:v>
                </c:pt>
                <c:pt idx="657">
                  <c:v>2.57</c:v>
                </c:pt>
                <c:pt idx="658">
                  <c:v>2.58</c:v>
                </c:pt>
                <c:pt idx="659">
                  <c:v>2.59</c:v>
                </c:pt>
                <c:pt idx="660">
                  <c:v>2.6</c:v>
                </c:pt>
                <c:pt idx="661">
                  <c:v>2.61</c:v>
                </c:pt>
                <c:pt idx="662">
                  <c:v>2.62</c:v>
                </c:pt>
                <c:pt idx="663">
                  <c:v>2.63</c:v>
                </c:pt>
                <c:pt idx="664">
                  <c:v>2.64</c:v>
                </c:pt>
                <c:pt idx="665">
                  <c:v>2.65</c:v>
                </c:pt>
                <c:pt idx="666">
                  <c:v>2.66</c:v>
                </c:pt>
                <c:pt idx="667">
                  <c:v>2.67</c:v>
                </c:pt>
                <c:pt idx="668">
                  <c:v>2.68</c:v>
                </c:pt>
                <c:pt idx="669">
                  <c:v>2.69</c:v>
                </c:pt>
                <c:pt idx="670">
                  <c:v>2.7</c:v>
                </c:pt>
                <c:pt idx="671">
                  <c:v>2.71</c:v>
                </c:pt>
                <c:pt idx="672">
                  <c:v>2.72</c:v>
                </c:pt>
                <c:pt idx="673">
                  <c:v>2.73</c:v>
                </c:pt>
                <c:pt idx="674">
                  <c:v>2.74</c:v>
                </c:pt>
                <c:pt idx="675">
                  <c:v>2.75</c:v>
                </c:pt>
                <c:pt idx="676">
                  <c:v>2.76</c:v>
                </c:pt>
                <c:pt idx="677">
                  <c:v>2.77</c:v>
                </c:pt>
                <c:pt idx="678">
                  <c:v>2.78</c:v>
                </c:pt>
                <c:pt idx="679">
                  <c:v>2.79</c:v>
                </c:pt>
                <c:pt idx="680">
                  <c:v>2.8</c:v>
                </c:pt>
                <c:pt idx="681">
                  <c:v>2.81</c:v>
                </c:pt>
                <c:pt idx="682">
                  <c:v>2.82</c:v>
                </c:pt>
                <c:pt idx="683">
                  <c:v>2.83</c:v>
                </c:pt>
                <c:pt idx="684">
                  <c:v>2.84</c:v>
                </c:pt>
                <c:pt idx="685">
                  <c:v>2.85</c:v>
                </c:pt>
                <c:pt idx="686">
                  <c:v>2.86</c:v>
                </c:pt>
                <c:pt idx="687">
                  <c:v>2.87</c:v>
                </c:pt>
                <c:pt idx="688">
                  <c:v>2.88</c:v>
                </c:pt>
                <c:pt idx="689">
                  <c:v>2.89</c:v>
                </c:pt>
                <c:pt idx="690">
                  <c:v>2.9</c:v>
                </c:pt>
                <c:pt idx="691">
                  <c:v>2.91</c:v>
                </c:pt>
                <c:pt idx="692">
                  <c:v>2.92</c:v>
                </c:pt>
                <c:pt idx="693">
                  <c:v>2.93</c:v>
                </c:pt>
                <c:pt idx="694">
                  <c:v>2.94</c:v>
                </c:pt>
                <c:pt idx="695">
                  <c:v>2.95</c:v>
                </c:pt>
                <c:pt idx="696">
                  <c:v>2.96</c:v>
                </c:pt>
                <c:pt idx="697">
                  <c:v>2.97</c:v>
                </c:pt>
                <c:pt idx="698">
                  <c:v>2.98</c:v>
                </c:pt>
                <c:pt idx="699">
                  <c:v>2.99</c:v>
                </c:pt>
                <c:pt idx="700">
                  <c:v>3</c:v>
                </c:pt>
                <c:pt idx="701">
                  <c:v>3.01</c:v>
                </c:pt>
                <c:pt idx="702">
                  <c:v>3.02</c:v>
                </c:pt>
                <c:pt idx="703">
                  <c:v>3.03</c:v>
                </c:pt>
                <c:pt idx="704">
                  <c:v>3.04</c:v>
                </c:pt>
                <c:pt idx="705">
                  <c:v>3.05</c:v>
                </c:pt>
                <c:pt idx="706">
                  <c:v>3.06</c:v>
                </c:pt>
                <c:pt idx="707">
                  <c:v>3.07</c:v>
                </c:pt>
                <c:pt idx="708">
                  <c:v>3.08</c:v>
                </c:pt>
                <c:pt idx="709">
                  <c:v>3.09</c:v>
                </c:pt>
                <c:pt idx="710">
                  <c:v>3.1</c:v>
                </c:pt>
                <c:pt idx="711">
                  <c:v>3.11</c:v>
                </c:pt>
                <c:pt idx="712">
                  <c:v>3.12</c:v>
                </c:pt>
                <c:pt idx="713">
                  <c:v>3.13</c:v>
                </c:pt>
                <c:pt idx="714">
                  <c:v>3.14</c:v>
                </c:pt>
                <c:pt idx="715">
                  <c:v>3.15</c:v>
                </c:pt>
                <c:pt idx="716">
                  <c:v>3.16</c:v>
                </c:pt>
                <c:pt idx="717">
                  <c:v>3.17</c:v>
                </c:pt>
                <c:pt idx="718">
                  <c:v>3.18</c:v>
                </c:pt>
                <c:pt idx="719">
                  <c:v>3.19</c:v>
                </c:pt>
                <c:pt idx="720">
                  <c:v>3.2</c:v>
                </c:pt>
                <c:pt idx="721">
                  <c:v>3.21</c:v>
                </c:pt>
                <c:pt idx="722">
                  <c:v>3.22</c:v>
                </c:pt>
                <c:pt idx="723">
                  <c:v>3.23</c:v>
                </c:pt>
                <c:pt idx="724">
                  <c:v>3.24</c:v>
                </c:pt>
                <c:pt idx="725">
                  <c:v>3.25</c:v>
                </c:pt>
                <c:pt idx="726">
                  <c:v>3.26</c:v>
                </c:pt>
                <c:pt idx="727">
                  <c:v>3.27</c:v>
                </c:pt>
                <c:pt idx="728">
                  <c:v>3.28</c:v>
                </c:pt>
                <c:pt idx="729">
                  <c:v>3.29</c:v>
                </c:pt>
                <c:pt idx="730">
                  <c:v>3.3</c:v>
                </c:pt>
                <c:pt idx="731">
                  <c:v>3.31</c:v>
                </c:pt>
                <c:pt idx="732">
                  <c:v>3.32</c:v>
                </c:pt>
                <c:pt idx="733">
                  <c:v>3.33</c:v>
                </c:pt>
                <c:pt idx="734">
                  <c:v>3.34</c:v>
                </c:pt>
                <c:pt idx="735">
                  <c:v>3.35</c:v>
                </c:pt>
                <c:pt idx="736">
                  <c:v>3.36</c:v>
                </c:pt>
                <c:pt idx="737">
                  <c:v>3.37</c:v>
                </c:pt>
                <c:pt idx="738">
                  <c:v>3.38</c:v>
                </c:pt>
                <c:pt idx="739">
                  <c:v>3.39</c:v>
                </c:pt>
                <c:pt idx="740">
                  <c:v>3.4</c:v>
                </c:pt>
                <c:pt idx="741">
                  <c:v>3.41</c:v>
                </c:pt>
                <c:pt idx="742">
                  <c:v>3.42</c:v>
                </c:pt>
                <c:pt idx="743">
                  <c:v>3.43</c:v>
                </c:pt>
                <c:pt idx="744">
                  <c:v>3.44</c:v>
                </c:pt>
                <c:pt idx="745">
                  <c:v>3.45</c:v>
                </c:pt>
                <c:pt idx="746">
                  <c:v>3.46</c:v>
                </c:pt>
                <c:pt idx="747">
                  <c:v>3.47</c:v>
                </c:pt>
                <c:pt idx="748">
                  <c:v>3.48</c:v>
                </c:pt>
                <c:pt idx="749">
                  <c:v>3.49</c:v>
                </c:pt>
                <c:pt idx="750">
                  <c:v>3.5</c:v>
                </c:pt>
                <c:pt idx="751">
                  <c:v>3.51</c:v>
                </c:pt>
                <c:pt idx="752">
                  <c:v>3.52</c:v>
                </c:pt>
                <c:pt idx="753">
                  <c:v>3.53</c:v>
                </c:pt>
                <c:pt idx="754">
                  <c:v>3.54</c:v>
                </c:pt>
                <c:pt idx="755">
                  <c:v>3.55</c:v>
                </c:pt>
                <c:pt idx="756">
                  <c:v>3.56</c:v>
                </c:pt>
                <c:pt idx="757">
                  <c:v>3.57</c:v>
                </c:pt>
                <c:pt idx="758">
                  <c:v>3.58</c:v>
                </c:pt>
                <c:pt idx="759">
                  <c:v>3.59</c:v>
                </c:pt>
                <c:pt idx="760">
                  <c:v>3.6</c:v>
                </c:pt>
                <c:pt idx="761">
                  <c:v>3.61</c:v>
                </c:pt>
                <c:pt idx="762">
                  <c:v>3.62</c:v>
                </c:pt>
                <c:pt idx="763">
                  <c:v>3.63</c:v>
                </c:pt>
                <c:pt idx="764">
                  <c:v>3.64</c:v>
                </c:pt>
                <c:pt idx="765">
                  <c:v>3.65</c:v>
                </c:pt>
                <c:pt idx="766">
                  <c:v>3.66</c:v>
                </c:pt>
                <c:pt idx="767">
                  <c:v>3.67</c:v>
                </c:pt>
                <c:pt idx="768">
                  <c:v>3.68</c:v>
                </c:pt>
                <c:pt idx="769">
                  <c:v>3.69</c:v>
                </c:pt>
                <c:pt idx="770">
                  <c:v>3.7</c:v>
                </c:pt>
                <c:pt idx="771">
                  <c:v>3.71</c:v>
                </c:pt>
                <c:pt idx="772">
                  <c:v>3.72</c:v>
                </c:pt>
                <c:pt idx="773">
                  <c:v>3.73</c:v>
                </c:pt>
                <c:pt idx="774">
                  <c:v>3.74</c:v>
                </c:pt>
                <c:pt idx="775">
                  <c:v>3.75</c:v>
                </c:pt>
                <c:pt idx="776">
                  <c:v>3.76</c:v>
                </c:pt>
                <c:pt idx="777">
                  <c:v>3.77</c:v>
                </c:pt>
                <c:pt idx="778">
                  <c:v>3.78</c:v>
                </c:pt>
                <c:pt idx="779">
                  <c:v>3.79</c:v>
                </c:pt>
                <c:pt idx="780">
                  <c:v>3.8</c:v>
                </c:pt>
                <c:pt idx="781">
                  <c:v>3.81</c:v>
                </c:pt>
                <c:pt idx="782">
                  <c:v>3.82</c:v>
                </c:pt>
                <c:pt idx="783">
                  <c:v>3.83</c:v>
                </c:pt>
                <c:pt idx="784">
                  <c:v>3.84</c:v>
                </c:pt>
                <c:pt idx="785">
                  <c:v>3.85</c:v>
                </c:pt>
                <c:pt idx="786">
                  <c:v>3.86</c:v>
                </c:pt>
                <c:pt idx="787">
                  <c:v>3.87</c:v>
                </c:pt>
                <c:pt idx="788">
                  <c:v>3.88</c:v>
                </c:pt>
                <c:pt idx="789">
                  <c:v>3.89</c:v>
                </c:pt>
                <c:pt idx="790">
                  <c:v>3.9</c:v>
                </c:pt>
                <c:pt idx="791">
                  <c:v>3.91</c:v>
                </c:pt>
                <c:pt idx="792">
                  <c:v>3.92</c:v>
                </c:pt>
                <c:pt idx="793">
                  <c:v>3.93</c:v>
                </c:pt>
                <c:pt idx="794">
                  <c:v>3.94</c:v>
                </c:pt>
                <c:pt idx="795">
                  <c:v>3.95</c:v>
                </c:pt>
                <c:pt idx="796">
                  <c:v>3.96</c:v>
                </c:pt>
                <c:pt idx="797">
                  <c:v>3.97</c:v>
                </c:pt>
                <c:pt idx="798">
                  <c:v>3.98</c:v>
                </c:pt>
                <c:pt idx="799">
                  <c:v>3.99</c:v>
                </c:pt>
                <c:pt idx="800">
                  <c:v>4</c:v>
                </c:pt>
              </c:numCache>
            </c:numRef>
          </c:cat>
          <c:val>
            <c:numRef>
              <c:f>Sheet1!$F$3:$F$803</c:f>
              <c:numCache>
                <c:formatCode>General</c:formatCode>
                <c:ptCount val="8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4.4318502836502979E-3</c:v>
                </c:pt>
                <c:pt idx="101">
                  <c:v>4.5665918832881267E-3</c:v>
                </c:pt>
                <c:pt idx="102">
                  <c:v>4.704959513989043E-3</c:v>
                </c:pt>
                <c:pt idx="103">
                  <c:v>4.8470349530370157E-3</c:v>
                </c:pt>
                <c:pt idx="104">
                  <c:v>4.9929013222744859E-3</c:v>
                </c:pt>
                <c:pt idx="105">
                  <c:v>5.1426430949567947E-3</c:v>
                </c:pt>
                <c:pt idx="106">
                  <c:v>5.2963461021275767E-3</c:v>
                </c:pt>
                <c:pt idx="107">
                  <c:v>5.4540975384965856E-3</c:v>
                </c:pt>
                <c:pt idx="108">
                  <c:v>5.615985967801676E-3</c:v>
                </c:pt>
                <c:pt idx="109">
                  <c:v>5.782101327636016E-3</c:v>
                </c:pt>
                <c:pt idx="110">
                  <c:v>5.9525349337219667E-3</c:v>
                </c:pt>
                <c:pt idx="111">
                  <c:v>6.1273794836122523E-3</c:v>
                </c:pt>
                <c:pt idx="112">
                  <c:v>6.3067290597995616E-3</c:v>
                </c:pt>
                <c:pt idx="113">
                  <c:v>6.4906791322150046E-3</c:v>
                </c:pt>
                <c:pt idx="114">
                  <c:v>6.6793265600961103E-3</c:v>
                </c:pt>
                <c:pt idx="115">
                  <c:v>6.8727695932046477E-3</c:v>
                </c:pt>
                <c:pt idx="116">
                  <c:v>7.0711078723747324E-3</c:v>
                </c:pt>
                <c:pt idx="117">
                  <c:v>7.2744424293711965E-3</c:v>
                </c:pt>
                <c:pt idx="118">
                  <c:v>7.4828756860385809E-3</c:v>
                </c:pt>
                <c:pt idx="119">
                  <c:v>7.6965114527205638E-3</c:v>
                </c:pt>
                <c:pt idx="120">
                  <c:v>7.9154549259300502E-3</c:v>
                </c:pt>
                <c:pt idx="121">
                  <c:v>8.1398126852495704E-3</c:v>
                </c:pt>
                <c:pt idx="122">
                  <c:v>8.3696926894422687E-3</c:v>
                </c:pt>
                <c:pt idx="123">
                  <c:v>8.6052042717529899E-3</c:v>
                </c:pt>
                <c:pt idx="124">
                  <c:v>8.8464581343797814E-3</c:v>
                </c:pt>
                <c:pt idx="125">
                  <c:v>9.0935663420953113E-3</c:v>
                </c:pt>
                <c:pt idx="126">
                  <c:v>9.3466423149986284E-3</c:v>
                </c:pt>
                <c:pt idx="127">
                  <c:v>9.6058008203768683E-3</c:v>
                </c:pt>
                <c:pt idx="128">
                  <c:v>9.8711579636572306E-3</c:v>
                </c:pt>
                <c:pt idx="129">
                  <c:v>1.0142831178429476E-2</c:v>
                </c:pt>
                <c:pt idx="130">
                  <c:v>1.0420939215518918E-2</c:v>
                </c:pt>
                <c:pt idx="131">
                  <c:v>1.0705602131090779E-2</c:v>
                </c:pt>
                <c:pt idx="132">
                  <c:v>1.0996941273766013E-2</c:v>
                </c:pt>
                <c:pt idx="133">
                  <c:v>1.1295079270729799E-2</c:v>
                </c:pt>
                <c:pt idx="134">
                  <c:v>1.1600140012813145E-2</c:v>
                </c:pt>
                <c:pt idx="135">
                  <c:v>1.191224863852923E-2</c:v>
                </c:pt>
                <c:pt idx="136">
                  <c:v>1.2231531517045405E-2</c:v>
                </c:pt>
                <c:pt idx="137">
                  <c:v>1.2558116230072828E-2</c:v>
                </c:pt>
                <c:pt idx="138">
                  <c:v>1.2892131552655286E-2</c:v>
                </c:pt>
                <c:pt idx="139">
                  <c:v>1.3233707432839789E-2</c:v>
                </c:pt>
                <c:pt idx="140">
                  <c:v>1.3582974970210894E-2</c:v>
                </c:pt>
                <c:pt idx="141">
                  <c:v>1.3940066393272247E-2</c:v>
                </c:pt>
                <c:pt idx="142">
                  <c:v>1.4305115035657845E-2</c:v>
                </c:pt>
                <c:pt idx="143">
                  <c:v>1.4678255311157285E-2</c:v>
                </c:pt>
                <c:pt idx="144">
                  <c:v>1.5059622687538346E-2</c:v>
                </c:pt>
                <c:pt idx="145">
                  <c:v>1.5449353659151939E-2</c:v>
                </c:pt>
                <c:pt idx="146">
                  <c:v>1.5847585718303733E-2</c:v>
                </c:pt>
                <c:pt idx="147">
                  <c:v>1.6254457325378328E-2</c:v>
                </c:pt>
                <c:pt idx="148">
                  <c:v>1.6670107877701418E-2</c:v>
                </c:pt>
                <c:pt idx="149">
                  <c:v>1.7094677677126739E-2</c:v>
                </c:pt>
                <c:pt idx="150">
                  <c:v>1.752830789633425E-2</c:v>
                </c:pt>
                <c:pt idx="151">
                  <c:v>1.797114054382775E-2</c:v>
                </c:pt>
                <c:pt idx="152">
                  <c:v>1.8423318427619365E-2</c:v>
                </c:pt>
                <c:pt idx="153">
                  <c:v>1.8884985117590108E-2</c:v>
                </c:pt>
                <c:pt idx="154">
                  <c:v>1.9356284906515898E-2</c:v>
                </c:pt>
                <c:pt idx="155">
                  <c:v>1.9837362769748835E-2</c:v>
                </c:pt>
                <c:pt idx="156">
                  <c:v>2.0328364323545043E-2</c:v>
                </c:pt>
                <c:pt idx="157">
                  <c:v>2.082943578202991E-2</c:v>
                </c:pt>
                <c:pt idx="158">
                  <c:v>2.1340723912793857E-2</c:v>
                </c:pt>
                <c:pt idx="159">
                  <c:v>2.1862375991110836E-2</c:v>
                </c:pt>
                <c:pt idx="160">
                  <c:v>2.239453975277415E-2</c:v>
                </c:pt>
                <c:pt idx="161">
                  <c:v>2.2937363345543728E-2</c:v>
                </c:pt>
                <c:pt idx="162">
                  <c:v>2.3490995279200892E-2</c:v>
                </c:pt>
                <c:pt idx="163">
                  <c:v>2.4055584374206553E-2</c:v>
                </c:pt>
                <c:pt idx="164">
                  <c:v>2.4631279708960663E-2</c:v>
                </c:pt>
                <c:pt idx="165">
                  <c:v>2.5218230565660683E-2</c:v>
                </c:pt>
                <c:pt idx="166">
                  <c:v>2.581658637475881E-2</c:v>
                </c:pt>
                <c:pt idx="167">
                  <c:v>2.6426496658017481E-2</c:v>
                </c:pt>
                <c:pt idx="168">
                  <c:v>2.7048110970165174E-2</c:v>
                </c:pt>
                <c:pt idx="169">
                  <c:v>2.7681578839153727E-2</c:v>
                </c:pt>
                <c:pt idx="170">
                  <c:v>2.8327049705021357E-2</c:v>
                </c:pt>
                <c:pt idx="171">
                  <c:v>2.8984672857364901E-2</c:v>
                </c:pt>
                <c:pt idx="172">
                  <c:v>2.9654597371427338E-2</c:v>
                </c:pt>
                <c:pt idx="173">
                  <c:v>3.0336972042806373E-2</c:v>
                </c:pt>
                <c:pt idx="174">
                  <c:v>3.1031945320792478E-2</c:v>
                </c:pt>
                <c:pt idx="175">
                  <c:v>3.1739665240344411E-2</c:v>
                </c:pt>
                <c:pt idx="176">
                  <c:v>3.2460279352712847E-2</c:v>
                </c:pt>
                <c:pt idx="177">
                  <c:v>3.3193934654722652E-2</c:v>
                </c:pt>
                <c:pt idx="178">
                  <c:v>3.3940777516726368E-2</c:v>
                </c:pt>
                <c:pt idx="179">
                  <c:v>3.4700953609242711E-2</c:v>
                </c:pt>
                <c:pt idx="180">
                  <c:v>3.5474607828294265E-2</c:v>
                </c:pt>
                <c:pt idx="181">
                  <c:v>3.6261884219461096E-2</c:v>
                </c:pt>
                <c:pt idx="182">
                  <c:v>3.7062925900666899E-2</c:v>
                </c:pt>
                <c:pt idx="183">
                  <c:v>3.7877874983717003E-2</c:v>
                </c:pt>
                <c:pt idx="184">
                  <c:v>3.8706872494607324E-2</c:v>
                </c:pt>
                <c:pt idx="185">
                  <c:v>3.9550058292626297E-2</c:v>
                </c:pt>
                <c:pt idx="186">
                  <c:v>4.0407570988271455E-2</c:v>
                </c:pt>
                <c:pt idx="187">
                  <c:v>4.1279547860005324E-2</c:v>
                </c:pt>
                <c:pt idx="188">
                  <c:v>4.2166124769875031E-2</c:v>
                </c:pt>
                <c:pt idx="189">
                  <c:v>4.3067436078023089E-2</c:v>
                </c:pt>
                <c:pt idx="190">
                  <c:v>4.3983614556116053E-2</c:v>
                </c:pt>
                <c:pt idx="191">
                  <c:v>4.4914791299721715E-2</c:v>
                </c:pt>
                <c:pt idx="192">
                  <c:v>4.5861095639664132E-2</c:v>
                </c:pt>
                <c:pt idx="193">
                  <c:v>4.6822655052389736E-2</c:v>
                </c:pt>
                <c:pt idx="194">
                  <c:v>4.7799595069376657E-2</c:v>
                </c:pt>
                <c:pt idx="195">
                  <c:v>4.8792039185623318E-2</c:v>
                </c:pt>
                <c:pt idx="196">
                  <c:v>4.980010876725139E-2</c:v>
                </c:pt>
                <c:pt idx="197">
                  <c:v>5.0823922958261339E-2</c:v>
                </c:pt>
                <c:pt idx="198">
                  <c:v>5.1863598586479008E-2</c:v>
                </c:pt>
                <c:pt idx="199">
                  <c:v>5.2919250068734186E-2</c:v>
                </c:pt>
                <c:pt idx="200">
                  <c:v>5.3990989315311731E-2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5.3990989315311731E-2</c:v>
                </c:pt>
                <c:pt idx="601">
                  <c:v>5.2919250068734186E-2</c:v>
                </c:pt>
                <c:pt idx="602">
                  <c:v>5.1863598586479008E-2</c:v>
                </c:pt>
                <c:pt idx="603">
                  <c:v>5.0823922958261339E-2</c:v>
                </c:pt>
                <c:pt idx="604">
                  <c:v>4.980010876725139E-2</c:v>
                </c:pt>
                <c:pt idx="605">
                  <c:v>4.8792039185623318E-2</c:v>
                </c:pt>
                <c:pt idx="606">
                  <c:v>4.7799595069376657E-2</c:v>
                </c:pt>
                <c:pt idx="607">
                  <c:v>4.6822655052389736E-2</c:v>
                </c:pt>
                <c:pt idx="608">
                  <c:v>4.5861095639664132E-2</c:v>
                </c:pt>
                <c:pt idx="609">
                  <c:v>4.4914791299721715E-2</c:v>
                </c:pt>
                <c:pt idx="610">
                  <c:v>4.3983614556116053E-2</c:v>
                </c:pt>
                <c:pt idx="611">
                  <c:v>4.3067436078023089E-2</c:v>
                </c:pt>
                <c:pt idx="612">
                  <c:v>4.2166124769875031E-2</c:v>
                </c:pt>
                <c:pt idx="613">
                  <c:v>4.1279547860005324E-2</c:v>
                </c:pt>
                <c:pt idx="614">
                  <c:v>4.0407570988271455E-2</c:v>
                </c:pt>
                <c:pt idx="615">
                  <c:v>3.9550058292626297E-2</c:v>
                </c:pt>
                <c:pt idx="616">
                  <c:v>3.8706872494607324E-2</c:v>
                </c:pt>
                <c:pt idx="617">
                  <c:v>3.7877874983717003E-2</c:v>
                </c:pt>
                <c:pt idx="618">
                  <c:v>3.7062925900666899E-2</c:v>
                </c:pt>
                <c:pt idx="619">
                  <c:v>3.6261884219461096E-2</c:v>
                </c:pt>
                <c:pt idx="620">
                  <c:v>3.5474607828294265E-2</c:v>
                </c:pt>
                <c:pt idx="621">
                  <c:v>3.4700953609242711E-2</c:v>
                </c:pt>
                <c:pt idx="622">
                  <c:v>3.3940777516726368E-2</c:v>
                </c:pt>
                <c:pt idx="623">
                  <c:v>3.3193934654722652E-2</c:v>
                </c:pt>
                <c:pt idx="624">
                  <c:v>3.2460279352712847E-2</c:v>
                </c:pt>
                <c:pt idx="625">
                  <c:v>3.1739665240344411E-2</c:v>
                </c:pt>
                <c:pt idx="626">
                  <c:v>3.1031945320792478E-2</c:v>
                </c:pt>
                <c:pt idx="627">
                  <c:v>3.0336972042806373E-2</c:v>
                </c:pt>
                <c:pt idx="628">
                  <c:v>2.9654597371427338E-2</c:v>
                </c:pt>
                <c:pt idx="629">
                  <c:v>2.8984672857364901E-2</c:v>
                </c:pt>
                <c:pt idx="630">
                  <c:v>2.8327049705021357E-2</c:v>
                </c:pt>
                <c:pt idx="631">
                  <c:v>2.7681578839153727E-2</c:v>
                </c:pt>
                <c:pt idx="632">
                  <c:v>2.7048110970165174E-2</c:v>
                </c:pt>
                <c:pt idx="633">
                  <c:v>2.6426496658017481E-2</c:v>
                </c:pt>
                <c:pt idx="634">
                  <c:v>2.581658637475881E-2</c:v>
                </c:pt>
                <c:pt idx="635">
                  <c:v>2.5218230565660683E-2</c:v>
                </c:pt>
                <c:pt idx="636">
                  <c:v>2.4631279708960663E-2</c:v>
                </c:pt>
                <c:pt idx="637">
                  <c:v>2.4055584374206553E-2</c:v>
                </c:pt>
                <c:pt idx="638">
                  <c:v>2.3490995279200892E-2</c:v>
                </c:pt>
                <c:pt idx="639">
                  <c:v>2.2937363345543728E-2</c:v>
                </c:pt>
                <c:pt idx="640">
                  <c:v>2.239453975277415E-2</c:v>
                </c:pt>
                <c:pt idx="641">
                  <c:v>2.1862375991110836E-2</c:v>
                </c:pt>
                <c:pt idx="642">
                  <c:v>2.1340723912793857E-2</c:v>
                </c:pt>
                <c:pt idx="643">
                  <c:v>2.082943578202991E-2</c:v>
                </c:pt>
                <c:pt idx="644">
                  <c:v>2.0328364323545043E-2</c:v>
                </c:pt>
                <c:pt idx="645">
                  <c:v>1.9837362769748835E-2</c:v>
                </c:pt>
                <c:pt idx="646">
                  <c:v>1.9356284906515898E-2</c:v>
                </c:pt>
                <c:pt idx="647">
                  <c:v>1.8884985117590108E-2</c:v>
                </c:pt>
                <c:pt idx="648">
                  <c:v>1.8423318427619365E-2</c:v>
                </c:pt>
                <c:pt idx="649">
                  <c:v>1.797114054382775E-2</c:v>
                </c:pt>
                <c:pt idx="650">
                  <c:v>1.752830789633425E-2</c:v>
                </c:pt>
                <c:pt idx="651">
                  <c:v>1.7094677677126739E-2</c:v>
                </c:pt>
                <c:pt idx="652">
                  <c:v>1.6670107877701418E-2</c:v>
                </c:pt>
                <c:pt idx="653">
                  <c:v>1.6254457325378328E-2</c:v>
                </c:pt>
                <c:pt idx="654">
                  <c:v>1.5847585718303733E-2</c:v>
                </c:pt>
                <c:pt idx="655">
                  <c:v>1.5449353659151939E-2</c:v>
                </c:pt>
                <c:pt idx="656">
                  <c:v>1.5059622687538346E-2</c:v>
                </c:pt>
                <c:pt idx="657">
                  <c:v>1.4678255311157285E-2</c:v>
                </c:pt>
                <c:pt idx="658">
                  <c:v>1.4305115035657845E-2</c:v>
                </c:pt>
                <c:pt idx="659">
                  <c:v>1.3940066393272247E-2</c:v>
                </c:pt>
                <c:pt idx="660">
                  <c:v>1.3582974970210894E-2</c:v>
                </c:pt>
                <c:pt idx="661">
                  <c:v>1.3233707432839789E-2</c:v>
                </c:pt>
                <c:pt idx="662">
                  <c:v>1.2892131552655286E-2</c:v>
                </c:pt>
                <c:pt idx="663">
                  <c:v>1.2558116230072828E-2</c:v>
                </c:pt>
                <c:pt idx="664">
                  <c:v>1.2231531517045405E-2</c:v>
                </c:pt>
                <c:pt idx="665">
                  <c:v>1.191224863852923E-2</c:v>
                </c:pt>
                <c:pt idx="666">
                  <c:v>1.1600140012813145E-2</c:v>
                </c:pt>
                <c:pt idx="667">
                  <c:v>1.1295079270729799E-2</c:v>
                </c:pt>
                <c:pt idx="668">
                  <c:v>1.0996941273766013E-2</c:v>
                </c:pt>
                <c:pt idx="669">
                  <c:v>1.0705602131090779E-2</c:v>
                </c:pt>
                <c:pt idx="670">
                  <c:v>1.0420939215518918E-2</c:v>
                </c:pt>
                <c:pt idx="671">
                  <c:v>1.0142831178429476E-2</c:v>
                </c:pt>
                <c:pt idx="672">
                  <c:v>9.8711579636572306E-3</c:v>
                </c:pt>
                <c:pt idx="673">
                  <c:v>9.6058008203768683E-3</c:v>
                </c:pt>
                <c:pt idx="674">
                  <c:v>9.3466423149986284E-3</c:v>
                </c:pt>
                <c:pt idx="675">
                  <c:v>9.0935663420953113E-3</c:v>
                </c:pt>
                <c:pt idx="676">
                  <c:v>8.8464581343797814E-3</c:v>
                </c:pt>
                <c:pt idx="677">
                  <c:v>8.6052042717529899E-3</c:v>
                </c:pt>
                <c:pt idx="678">
                  <c:v>8.3696926894422687E-3</c:v>
                </c:pt>
                <c:pt idx="679">
                  <c:v>8.1398126852495704E-3</c:v>
                </c:pt>
                <c:pt idx="680">
                  <c:v>7.9154549259300502E-3</c:v>
                </c:pt>
                <c:pt idx="681">
                  <c:v>7.6965114527205638E-3</c:v>
                </c:pt>
                <c:pt idx="682">
                  <c:v>7.4828756860385809E-3</c:v>
                </c:pt>
                <c:pt idx="683">
                  <c:v>7.2744424293711965E-3</c:v>
                </c:pt>
                <c:pt idx="684">
                  <c:v>7.0711078723747324E-3</c:v>
                </c:pt>
                <c:pt idx="685">
                  <c:v>6.8727695932046477E-3</c:v>
                </c:pt>
                <c:pt idx="686">
                  <c:v>6.6793265600961103E-3</c:v>
                </c:pt>
                <c:pt idx="687">
                  <c:v>6.4906791322150046E-3</c:v>
                </c:pt>
                <c:pt idx="688">
                  <c:v>6.3067290597995616E-3</c:v>
                </c:pt>
                <c:pt idx="689">
                  <c:v>6.1273794836122523E-3</c:v>
                </c:pt>
                <c:pt idx="690">
                  <c:v>5.9525349337219667E-3</c:v>
                </c:pt>
                <c:pt idx="691">
                  <c:v>5.782101327636016E-3</c:v>
                </c:pt>
                <c:pt idx="692">
                  <c:v>5.615985967801676E-3</c:v>
                </c:pt>
                <c:pt idx="693">
                  <c:v>5.4540975384965856E-3</c:v>
                </c:pt>
                <c:pt idx="694">
                  <c:v>5.2963461021275767E-3</c:v>
                </c:pt>
                <c:pt idx="695">
                  <c:v>5.1426430949567947E-3</c:v>
                </c:pt>
                <c:pt idx="696">
                  <c:v>4.9929013222744859E-3</c:v>
                </c:pt>
                <c:pt idx="697">
                  <c:v>4.8470349530370157E-3</c:v>
                </c:pt>
                <c:pt idx="698">
                  <c:v>4.704959513989043E-3</c:v>
                </c:pt>
                <c:pt idx="699">
                  <c:v>4.5665918832881267E-3</c:v>
                </c:pt>
                <c:pt idx="700">
                  <c:v>4.4318502836502979E-3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Sheet1!$K$24</c:f>
              <c:strCache>
                <c:ptCount val="1"/>
                <c:pt idx="0">
                  <c:v>&gt; 3 sigma</c:v>
                </c:pt>
              </c:strCache>
            </c:strRef>
          </c:tx>
          <c:cat>
            <c:numRef>
              <c:f>Sheet1!$C$3:$C$803</c:f>
              <c:numCache>
                <c:formatCode>0</c:formatCode>
                <c:ptCount val="801"/>
                <c:pt idx="0">
                  <c:v>-4</c:v>
                </c:pt>
                <c:pt idx="1">
                  <c:v>-3.99</c:v>
                </c:pt>
                <c:pt idx="2">
                  <c:v>-3.98</c:v>
                </c:pt>
                <c:pt idx="3">
                  <c:v>-3.97</c:v>
                </c:pt>
                <c:pt idx="4">
                  <c:v>-3.96</c:v>
                </c:pt>
                <c:pt idx="5">
                  <c:v>-3.95</c:v>
                </c:pt>
                <c:pt idx="6">
                  <c:v>-3.94</c:v>
                </c:pt>
                <c:pt idx="7">
                  <c:v>-3.93</c:v>
                </c:pt>
                <c:pt idx="8">
                  <c:v>-3.92</c:v>
                </c:pt>
                <c:pt idx="9">
                  <c:v>-3.91</c:v>
                </c:pt>
                <c:pt idx="10">
                  <c:v>-3.9</c:v>
                </c:pt>
                <c:pt idx="11">
                  <c:v>-3.89</c:v>
                </c:pt>
                <c:pt idx="12">
                  <c:v>-3.88</c:v>
                </c:pt>
                <c:pt idx="13">
                  <c:v>-3.87</c:v>
                </c:pt>
                <c:pt idx="14">
                  <c:v>-3.86</c:v>
                </c:pt>
                <c:pt idx="15">
                  <c:v>-3.85</c:v>
                </c:pt>
                <c:pt idx="16">
                  <c:v>-3.84</c:v>
                </c:pt>
                <c:pt idx="17">
                  <c:v>-3.83</c:v>
                </c:pt>
                <c:pt idx="18">
                  <c:v>-3.82</c:v>
                </c:pt>
                <c:pt idx="19">
                  <c:v>-3.81</c:v>
                </c:pt>
                <c:pt idx="20">
                  <c:v>-3.8</c:v>
                </c:pt>
                <c:pt idx="21">
                  <c:v>-3.79</c:v>
                </c:pt>
                <c:pt idx="22">
                  <c:v>-3.78</c:v>
                </c:pt>
                <c:pt idx="23">
                  <c:v>-3.77</c:v>
                </c:pt>
                <c:pt idx="24">
                  <c:v>-3.76</c:v>
                </c:pt>
                <c:pt idx="25">
                  <c:v>-3.75</c:v>
                </c:pt>
                <c:pt idx="26">
                  <c:v>-3.74</c:v>
                </c:pt>
                <c:pt idx="27">
                  <c:v>-3.73</c:v>
                </c:pt>
                <c:pt idx="28">
                  <c:v>-3.72</c:v>
                </c:pt>
                <c:pt idx="29">
                  <c:v>-3.71</c:v>
                </c:pt>
                <c:pt idx="30">
                  <c:v>-3.7</c:v>
                </c:pt>
                <c:pt idx="31">
                  <c:v>-3.69</c:v>
                </c:pt>
                <c:pt idx="32">
                  <c:v>-3.68</c:v>
                </c:pt>
                <c:pt idx="33">
                  <c:v>-3.67</c:v>
                </c:pt>
                <c:pt idx="34">
                  <c:v>-3.66</c:v>
                </c:pt>
                <c:pt idx="35">
                  <c:v>-3.65</c:v>
                </c:pt>
                <c:pt idx="36">
                  <c:v>-3.64</c:v>
                </c:pt>
                <c:pt idx="37">
                  <c:v>-3.63</c:v>
                </c:pt>
                <c:pt idx="38">
                  <c:v>-3.62</c:v>
                </c:pt>
                <c:pt idx="39">
                  <c:v>-3.61</c:v>
                </c:pt>
                <c:pt idx="40">
                  <c:v>-3.6</c:v>
                </c:pt>
                <c:pt idx="41">
                  <c:v>-3.59</c:v>
                </c:pt>
                <c:pt idx="42">
                  <c:v>-3.58</c:v>
                </c:pt>
                <c:pt idx="43">
                  <c:v>-3.57</c:v>
                </c:pt>
                <c:pt idx="44">
                  <c:v>-3.56</c:v>
                </c:pt>
                <c:pt idx="45">
                  <c:v>-3.55</c:v>
                </c:pt>
                <c:pt idx="46">
                  <c:v>-3.54</c:v>
                </c:pt>
                <c:pt idx="47">
                  <c:v>-3.53</c:v>
                </c:pt>
                <c:pt idx="48">
                  <c:v>-3.52</c:v>
                </c:pt>
                <c:pt idx="49">
                  <c:v>-3.51</c:v>
                </c:pt>
                <c:pt idx="50">
                  <c:v>-3.5</c:v>
                </c:pt>
                <c:pt idx="51">
                  <c:v>-3.49</c:v>
                </c:pt>
                <c:pt idx="52">
                  <c:v>-3.48</c:v>
                </c:pt>
                <c:pt idx="53">
                  <c:v>-3.47</c:v>
                </c:pt>
                <c:pt idx="54">
                  <c:v>-3.46</c:v>
                </c:pt>
                <c:pt idx="55">
                  <c:v>-3.45</c:v>
                </c:pt>
                <c:pt idx="56">
                  <c:v>-3.44</c:v>
                </c:pt>
                <c:pt idx="57">
                  <c:v>-3.43</c:v>
                </c:pt>
                <c:pt idx="58">
                  <c:v>-3.42</c:v>
                </c:pt>
                <c:pt idx="59">
                  <c:v>-3.41</c:v>
                </c:pt>
                <c:pt idx="60">
                  <c:v>-3.4</c:v>
                </c:pt>
                <c:pt idx="61">
                  <c:v>-3.39</c:v>
                </c:pt>
                <c:pt idx="62">
                  <c:v>-3.38</c:v>
                </c:pt>
                <c:pt idx="63">
                  <c:v>-3.37</c:v>
                </c:pt>
                <c:pt idx="64">
                  <c:v>-3.36</c:v>
                </c:pt>
                <c:pt idx="65">
                  <c:v>-3.35</c:v>
                </c:pt>
                <c:pt idx="66">
                  <c:v>-3.34</c:v>
                </c:pt>
                <c:pt idx="67">
                  <c:v>-3.33</c:v>
                </c:pt>
                <c:pt idx="68">
                  <c:v>-3.32</c:v>
                </c:pt>
                <c:pt idx="69">
                  <c:v>-3.31</c:v>
                </c:pt>
                <c:pt idx="70">
                  <c:v>-3.3</c:v>
                </c:pt>
                <c:pt idx="71">
                  <c:v>-3.29</c:v>
                </c:pt>
                <c:pt idx="72">
                  <c:v>-3.28</c:v>
                </c:pt>
                <c:pt idx="73">
                  <c:v>-3.27</c:v>
                </c:pt>
                <c:pt idx="74">
                  <c:v>-3.26</c:v>
                </c:pt>
                <c:pt idx="75">
                  <c:v>-3.25</c:v>
                </c:pt>
                <c:pt idx="76">
                  <c:v>-3.24</c:v>
                </c:pt>
                <c:pt idx="77">
                  <c:v>-3.23</c:v>
                </c:pt>
                <c:pt idx="78">
                  <c:v>-3.22</c:v>
                </c:pt>
                <c:pt idx="79">
                  <c:v>-3.21</c:v>
                </c:pt>
                <c:pt idx="80">
                  <c:v>-3.2</c:v>
                </c:pt>
                <c:pt idx="81">
                  <c:v>-3.19</c:v>
                </c:pt>
                <c:pt idx="82">
                  <c:v>-3.18</c:v>
                </c:pt>
                <c:pt idx="83">
                  <c:v>-3.17</c:v>
                </c:pt>
                <c:pt idx="84">
                  <c:v>-3.16</c:v>
                </c:pt>
                <c:pt idx="85">
                  <c:v>-3.15</c:v>
                </c:pt>
                <c:pt idx="86">
                  <c:v>-3.14</c:v>
                </c:pt>
                <c:pt idx="87">
                  <c:v>-3.13</c:v>
                </c:pt>
                <c:pt idx="88">
                  <c:v>-3.12</c:v>
                </c:pt>
                <c:pt idx="89">
                  <c:v>-3.11</c:v>
                </c:pt>
                <c:pt idx="90">
                  <c:v>-3.1</c:v>
                </c:pt>
                <c:pt idx="91">
                  <c:v>-3.09</c:v>
                </c:pt>
                <c:pt idx="92">
                  <c:v>-3.08</c:v>
                </c:pt>
                <c:pt idx="93">
                  <c:v>-3.07</c:v>
                </c:pt>
                <c:pt idx="94">
                  <c:v>-3.06</c:v>
                </c:pt>
                <c:pt idx="95">
                  <c:v>-3.05</c:v>
                </c:pt>
                <c:pt idx="96">
                  <c:v>-3.04</c:v>
                </c:pt>
                <c:pt idx="97">
                  <c:v>-3.03</c:v>
                </c:pt>
                <c:pt idx="98">
                  <c:v>-3.02</c:v>
                </c:pt>
                <c:pt idx="99">
                  <c:v>-3.01</c:v>
                </c:pt>
                <c:pt idx="100">
                  <c:v>-3</c:v>
                </c:pt>
                <c:pt idx="101">
                  <c:v>-2.99</c:v>
                </c:pt>
                <c:pt idx="102">
                  <c:v>-2.98</c:v>
                </c:pt>
                <c:pt idx="103">
                  <c:v>-2.97</c:v>
                </c:pt>
                <c:pt idx="104">
                  <c:v>-2.96</c:v>
                </c:pt>
                <c:pt idx="105">
                  <c:v>-2.95</c:v>
                </c:pt>
                <c:pt idx="106">
                  <c:v>-2.94</c:v>
                </c:pt>
                <c:pt idx="107">
                  <c:v>-2.93</c:v>
                </c:pt>
                <c:pt idx="108">
                  <c:v>-2.92</c:v>
                </c:pt>
                <c:pt idx="109">
                  <c:v>-2.91</c:v>
                </c:pt>
                <c:pt idx="110">
                  <c:v>-2.9</c:v>
                </c:pt>
                <c:pt idx="111">
                  <c:v>-2.89</c:v>
                </c:pt>
                <c:pt idx="112">
                  <c:v>-2.88</c:v>
                </c:pt>
                <c:pt idx="113">
                  <c:v>-2.87</c:v>
                </c:pt>
                <c:pt idx="114">
                  <c:v>-2.86</c:v>
                </c:pt>
                <c:pt idx="115">
                  <c:v>-2.85</c:v>
                </c:pt>
                <c:pt idx="116">
                  <c:v>-2.84</c:v>
                </c:pt>
                <c:pt idx="117">
                  <c:v>-2.83</c:v>
                </c:pt>
                <c:pt idx="118">
                  <c:v>-2.82</c:v>
                </c:pt>
                <c:pt idx="119">
                  <c:v>-2.81</c:v>
                </c:pt>
                <c:pt idx="120">
                  <c:v>-2.8</c:v>
                </c:pt>
                <c:pt idx="121">
                  <c:v>-2.79</c:v>
                </c:pt>
                <c:pt idx="122">
                  <c:v>-2.78</c:v>
                </c:pt>
                <c:pt idx="123">
                  <c:v>-2.77</c:v>
                </c:pt>
                <c:pt idx="124">
                  <c:v>-2.76</c:v>
                </c:pt>
                <c:pt idx="125">
                  <c:v>-2.75</c:v>
                </c:pt>
                <c:pt idx="126">
                  <c:v>-2.74</c:v>
                </c:pt>
                <c:pt idx="127">
                  <c:v>-2.73</c:v>
                </c:pt>
                <c:pt idx="128">
                  <c:v>-2.72</c:v>
                </c:pt>
                <c:pt idx="129">
                  <c:v>-2.71</c:v>
                </c:pt>
                <c:pt idx="130">
                  <c:v>-2.7</c:v>
                </c:pt>
                <c:pt idx="131">
                  <c:v>-2.69</c:v>
                </c:pt>
                <c:pt idx="132">
                  <c:v>-2.68</c:v>
                </c:pt>
                <c:pt idx="133">
                  <c:v>-2.67</c:v>
                </c:pt>
                <c:pt idx="134">
                  <c:v>-2.66</c:v>
                </c:pt>
                <c:pt idx="135">
                  <c:v>-2.65</c:v>
                </c:pt>
                <c:pt idx="136">
                  <c:v>-2.64</c:v>
                </c:pt>
                <c:pt idx="137">
                  <c:v>-2.63</c:v>
                </c:pt>
                <c:pt idx="138">
                  <c:v>-2.62</c:v>
                </c:pt>
                <c:pt idx="139">
                  <c:v>-2.61</c:v>
                </c:pt>
                <c:pt idx="140">
                  <c:v>-2.6</c:v>
                </c:pt>
                <c:pt idx="141">
                  <c:v>-2.59</c:v>
                </c:pt>
                <c:pt idx="142">
                  <c:v>-2.58</c:v>
                </c:pt>
                <c:pt idx="143">
                  <c:v>-2.57</c:v>
                </c:pt>
                <c:pt idx="144">
                  <c:v>-2.56</c:v>
                </c:pt>
                <c:pt idx="145">
                  <c:v>-2.5499999999999998</c:v>
                </c:pt>
                <c:pt idx="146">
                  <c:v>-2.54</c:v>
                </c:pt>
                <c:pt idx="147">
                  <c:v>-2.5299999999999998</c:v>
                </c:pt>
                <c:pt idx="148">
                  <c:v>-2.52</c:v>
                </c:pt>
                <c:pt idx="149">
                  <c:v>-2.5099999999999998</c:v>
                </c:pt>
                <c:pt idx="150">
                  <c:v>-2.5</c:v>
                </c:pt>
                <c:pt idx="151">
                  <c:v>-2.4900000000000002</c:v>
                </c:pt>
                <c:pt idx="152">
                  <c:v>-2.48</c:v>
                </c:pt>
                <c:pt idx="153">
                  <c:v>-2.4700000000000002</c:v>
                </c:pt>
                <c:pt idx="154">
                  <c:v>-2.46</c:v>
                </c:pt>
                <c:pt idx="155">
                  <c:v>-2.4500000000000002</c:v>
                </c:pt>
                <c:pt idx="156">
                  <c:v>-2.44</c:v>
                </c:pt>
                <c:pt idx="157">
                  <c:v>-2.4300000000000002</c:v>
                </c:pt>
                <c:pt idx="158">
                  <c:v>-2.42</c:v>
                </c:pt>
                <c:pt idx="159">
                  <c:v>-2.41</c:v>
                </c:pt>
                <c:pt idx="160">
                  <c:v>-2.4</c:v>
                </c:pt>
                <c:pt idx="161">
                  <c:v>-2.39</c:v>
                </c:pt>
                <c:pt idx="162">
                  <c:v>-2.38</c:v>
                </c:pt>
                <c:pt idx="163">
                  <c:v>-2.37</c:v>
                </c:pt>
                <c:pt idx="164">
                  <c:v>-2.36</c:v>
                </c:pt>
                <c:pt idx="165">
                  <c:v>-2.35</c:v>
                </c:pt>
                <c:pt idx="166">
                  <c:v>-2.34</c:v>
                </c:pt>
                <c:pt idx="167">
                  <c:v>-2.33</c:v>
                </c:pt>
                <c:pt idx="168">
                  <c:v>-2.3199999999999998</c:v>
                </c:pt>
                <c:pt idx="169">
                  <c:v>-2.31</c:v>
                </c:pt>
                <c:pt idx="170">
                  <c:v>-2.2999999999999998</c:v>
                </c:pt>
                <c:pt idx="171">
                  <c:v>-2.29</c:v>
                </c:pt>
                <c:pt idx="172">
                  <c:v>-2.2799999999999998</c:v>
                </c:pt>
                <c:pt idx="173">
                  <c:v>-2.27</c:v>
                </c:pt>
                <c:pt idx="174">
                  <c:v>-2.2599999999999998</c:v>
                </c:pt>
                <c:pt idx="175">
                  <c:v>-2.25</c:v>
                </c:pt>
                <c:pt idx="176">
                  <c:v>-2.2400000000000002</c:v>
                </c:pt>
                <c:pt idx="177">
                  <c:v>-2.23</c:v>
                </c:pt>
                <c:pt idx="178">
                  <c:v>-2.2200000000000002</c:v>
                </c:pt>
                <c:pt idx="179">
                  <c:v>-2.21</c:v>
                </c:pt>
                <c:pt idx="180">
                  <c:v>-2.2000000000000002</c:v>
                </c:pt>
                <c:pt idx="181">
                  <c:v>-2.19</c:v>
                </c:pt>
                <c:pt idx="182">
                  <c:v>-2.1800000000000002</c:v>
                </c:pt>
                <c:pt idx="183">
                  <c:v>-2.17</c:v>
                </c:pt>
                <c:pt idx="184">
                  <c:v>-2.16</c:v>
                </c:pt>
                <c:pt idx="185">
                  <c:v>-2.15</c:v>
                </c:pt>
                <c:pt idx="186">
                  <c:v>-2.14</c:v>
                </c:pt>
                <c:pt idx="187">
                  <c:v>-2.13</c:v>
                </c:pt>
                <c:pt idx="188">
                  <c:v>-2.12</c:v>
                </c:pt>
                <c:pt idx="189">
                  <c:v>-2.11</c:v>
                </c:pt>
                <c:pt idx="190">
                  <c:v>-2.1</c:v>
                </c:pt>
                <c:pt idx="191">
                  <c:v>-2.09</c:v>
                </c:pt>
                <c:pt idx="192">
                  <c:v>-2.08</c:v>
                </c:pt>
                <c:pt idx="193">
                  <c:v>-2.0699999999999998</c:v>
                </c:pt>
                <c:pt idx="194">
                  <c:v>-2.06</c:v>
                </c:pt>
                <c:pt idx="195">
                  <c:v>-2.0499999999999998</c:v>
                </c:pt>
                <c:pt idx="196">
                  <c:v>-2.04</c:v>
                </c:pt>
                <c:pt idx="197">
                  <c:v>-2.0299999999999998</c:v>
                </c:pt>
                <c:pt idx="198">
                  <c:v>-2.02</c:v>
                </c:pt>
                <c:pt idx="199">
                  <c:v>-2.0099999999999998</c:v>
                </c:pt>
                <c:pt idx="200">
                  <c:v>-2</c:v>
                </c:pt>
                <c:pt idx="201">
                  <c:v>-1.99</c:v>
                </c:pt>
                <c:pt idx="202">
                  <c:v>-1.98</c:v>
                </c:pt>
                <c:pt idx="203">
                  <c:v>-1.97</c:v>
                </c:pt>
                <c:pt idx="204">
                  <c:v>-1.96</c:v>
                </c:pt>
                <c:pt idx="205">
                  <c:v>-1.95</c:v>
                </c:pt>
                <c:pt idx="206">
                  <c:v>-1.94</c:v>
                </c:pt>
                <c:pt idx="207">
                  <c:v>-1.93</c:v>
                </c:pt>
                <c:pt idx="208">
                  <c:v>-1.92</c:v>
                </c:pt>
                <c:pt idx="209">
                  <c:v>-1.91</c:v>
                </c:pt>
                <c:pt idx="210">
                  <c:v>-1.9</c:v>
                </c:pt>
                <c:pt idx="211">
                  <c:v>-1.89</c:v>
                </c:pt>
                <c:pt idx="212">
                  <c:v>-1.88</c:v>
                </c:pt>
                <c:pt idx="213">
                  <c:v>-1.87</c:v>
                </c:pt>
                <c:pt idx="214">
                  <c:v>-1.86</c:v>
                </c:pt>
                <c:pt idx="215">
                  <c:v>-1.85</c:v>
                </c:pt>
                <c:pt idx="216">
                  <c:v>-1.84</c:v>
                </c:pt>
                <c:pt idx="217">
                  <c:v>-1.83</c:v>
                </c:pt>
                <c:pt idx="218">
                  <c:v>-1.82</c:v>
                </c:pt>
                <c:pt idx="219">
                  <c:v>-1.81</c:v>
                </c:pt>
                <c:pt idx="220">
                  <c:v>-1.8</c:v>
                </c:pt>
                <c:pt idx="221">
                  <c:v>-1.79</c:v>
                </c:pt>
                <c:pt idx="222">
                  <c:v>-1.78</c:v>
                </c:pt>
                <c:pt idx="223">
                  <c:v>-1.77</c:v>
                </c:pt>
                <c:pt idx="224">
                  <c:v>-1.76</c:v>
                </c:pt>
                <c:pt idx="225">
                  <c:v>-1.75</c:v>
                </c:pt>
                <c:pt idx="226">
                  <c:v>-1.74</c:v>
                </c:pt>
                <c:pt idx="227">
                  <c:v>-1.73</c:v>
                </c:pt>
                <c:pt idx="228">
                  <c:v>-1.72</c:v>
                </c:pt>
                <c:pt idx="229">
                  <c:v>-1.71</c:v>
                </c:pt>
                <c:pt idx="230">
                  <c:v>-1.7</c:v>
                </c:pt>
                <c:pt idx="231">
                  <c:v>-1.69</c:v>
                </c:pt>
                <c:pt idx="232">
                  <c:v>-1.68</c:v>
                </c:pt>
                <c:pt idx="233">
                  <c:v>-1.67</c:v>
                </c:pt>
                <c:pt idx="234">
                  <c:v>-1.66</c:v>
                </c:pt>
                <c:pt idx="235">
                  <c:v>-1.65</c:v>
                </c:pt>
                <c:pt idx="236">
                  <c:v>-1.64</c:v>
                </c:pt>
                <c:pt idx="237">
                  <c:v>-1.63</c:v>
                </c:pt>
                <c:pt idx="238">
                  <c:v>-1.62</c:v>
                </c:pt>
                <c:pt idx="239">
                  <c:v>-1.61</c:v>
                </c:pt>
                <c:pt idx="240">
                  <c:v>-1.6</c:v>
                </c:pt>
                <c:pt idx="241">
                  <c:v>-1.59</c:v>
                </c:pt>
                <c:pt idx="242">
                  <c:v>-1.58</c:v>
                </c:pt>
                <c:pt idx="243">
                  <c:v>-1.57</c:v>
                </c:pt>
                <c:pt idx="244">
                  <c:v>-1.56</c:v>
                </c:pt>
                <c:pt idx="245">
                  <c:v>-1.55</c:v>
                </c:pt>
                <c:pt idx="246">
                  <c:v>-1.54</c:v>
                </c:pt>
                <c:pt idx="247">
                  <c:v>-1.53</c:v>
                </c:pt>
                <c:pt idx="248">
                  <c:v>-1.52</c:v>
                </c:pt>
                <c:pt idx="249">
                  <c:v>-1.51</c:v>
                </c:pt>
                <c:pt idx="250">
                  <c:v>-1.5</c:v>
                </c:pt>
                <c:pt idx="251">
                  <c:v>-1.49</c:v>
                </c:pt>
                <c:pt idx="252">
                  <c:v>-1.48</c:v>
                </c:pt>
                <c:pt idx="253">
                  <c:v>-1.47</c:v>
                </c:pt>
                <c:pt idx="254">
                  <c:v>-1.46</c:v>
                </c:pt>
                <c:pt idx="255">
                  <c:v>-1.45</c:v>
                </c:pt>
                <c:pt idx="256">
                  <c:v>-1.44</c:v>
                </c:pt>
                <c:pt idx="257">
                  <c:v>-1.43</c:v>
                </c:pt>
                <c:pt idx="258">
                  <c:v>-1.42</c:v>
                </c:pt>
                <c:pt idx="259">
                  <c:v>-1.41</c:v>
                </c:pt>
                <c:pt idx="260">
                  <c:v>-1.4</c:v>
                </c:pt>
                <c:pt idx="261">
                  <c:v>-1.39</c:v>
                </c:pt>
                <c:pt idx="262">
                  <c:v>-1.38</c:v>
                </c:pt>
                <c:pt idx="263">
                  <c:v>-1.37</c:v>
                </c:pt>
                <c:pt idx="264">
                  <c:v>-1.36</c:v>
                </c:pt>
                <c:pt idx="265">
                  <c:v>-1.35</c:v>
                </c:pt>
                <c:pt idx="266">
                  <c:v>-1.34</c:v>
                </c:pt>
                <c:pt idx="267">
                  <c:v>-1.33</c:v>
                </c:pt>
                <c:pt idx="268">
                  <c:v>-1.32</c:v>
                </c:pt>
                <c:pt idx="269">
                  <c:v>-1.31</c:v>
                </c:pt>
                <c:pt idx="270">
                  <c:v>-1.3</c:v>
                </c:pt>
                <c:pt idx="271">
                  <c:v>-1.29</c:v>
                </c:pt>
                <c:pt idx="272">
                  <c:v>-1.28</c:v>
                </c:pt>
                <c:pt idx="273">
                  <c:v>-1.27</c:v>
                </c:pt>
                <c:pt idx="274">
                  <c:v>-1.26</c:v>
                </c:pt>
                <c:pt idx="275">
                  <c:v>-1.25</c:v>
                </c:pt>
                <c:pt idx="276">
                  <c:v>-1.24</c:v>
                </c:pt>
                <c:pt idx="277">
                  <c:v>-1.23</c:v>
                </c:pt>
                <c:pt idx="278">
                  <c:v>-1.22</c:v>
                </c:pt>
                <c:pt idx="279">
                  <c:v>-1.21</c:v>
                </c:pt>
                <c:pt idx="280">
                  <c:v>-1.2</c:v>
                </c:pt>
                <c:pt idx="281">
                  <c:v>-1.19</c:v>
                </c:pt>
                <c:pt idx="282">
                  <c:v>-1.18</c:v>
                </c:pt>
                <c:pt idx="283">
                  <c:v>-1.17</c:v>
                </c:pt>
                <c:pt idx="284">
                  <c:v>-1.1599999999999999</c:v>
                </c:pt>
                <c:pt idx="285">
                  <c:v>-1.1499999999999999</c:v>
                </c:pt>
                <c:pt idx="286">
                  <c:v>-1.1399999999999999</c:v>
                </c:pt>
                <c:pt idx="287">
                  <c:v>-1.1299999999999999</c:v>
                </c:pt>
                <c:pt idx="288">
                  <c:v>-1.1200000000000001</c:v>
                </c:pt>
                <c:pt idx="289">
                  <c:v>-1.1100000000000001</c:v>
                </c:pt>
                <c:pt idx="290">
                  <c:v>-1.1000000000000001</c:v>
                </c:pt>
                <c:pt idx="291">
                  <c:v>-1.0900000000000001</c:v>
                </c:pt>
                <c:pt idx="292">
                  <c:v>-1.08</c:v>
                </c:pt>
                <c:pt idx="293">
                  <c:v>-1.07</c:v>
                </c:pt>
                <c:pt idx="294">
                  <c:v>-1.06</c:v>
                </c:pt>
                <c:pt idx="295">
                  <c:v>-1.05</c:v>
                </c:pt>
                <c:pt idx="296">
                  <c:v>-1.04</c:v>
                </c:pt>
                <c:pt idx="297">
                  <c:v>-1.03</c:v>
                </c:pt>
                <c:pt idx="298">
                  <c:v>-1.02</c:v>
                </c:pt>
                <c:pt idx="299">
                  <c:v>-1.01</c:v>
                </c:pt>
                <c:pt idx="300">
                  <c:v>-1</c:v>
                </c:pt>
                <c:pt idx="301">
                  <c:v>-0.99</c:v>
                </c:pt>
                <c:pt idx="302">
                  <c:v>-0.98</c:v>
                </c:pt>
                <c:pt idx="303">
                  <c:v>-0.97</c:v>
                </c:pt>
                <c:pt idx="304">
                  <c:v>-0.96</c:v>
                </c:pt>
                <c:pt idx="305">
                  <c:v>-0.95</c:v>
                </c:pt>
                <c:pt idx="306">
                  <c:v>-0.94</c:v>
                </c:pt>
                <c:pt idx="307">
                  <c:v>-0.93</c:v>
                </c:pt>
                <c:pt idx="308">
                  <c:v>-0.92</c:v>
                </c:pt>
                <c:pt idx="309">
                  <c:v>-0.91</c:v>
                </c:pt>
                <c:pt idx="310">
                  <c:v>-0.9</c:v>
                </c:pt>
                <c:pt idx="311">
                  <c:v>-0.89</c:v>
                </c:pt>
                <c:pt idx="312">
                  <c:v>-0.88</c:v>
                </c:pt>
                <c:pt idx="313">
                  <c:v>-0.87</c:v>
                </c:pt>
                <c:pt idx="314">
                  <c:v>-0.86</c:v>
                </c:pt>
                <c:pt idx="315">
                  <c:v>-0.85</c:v>
                </c:pt>
                <c:pt idx="316">
                  <c:v>-0.84</c:v>
                </c:pt>
                <c:pt idx="317">
                  <c:v>-0.83</c:v>
                </c:pt>
                <c:pt idx="318">
                  <c:v>-0.82</c:v>
                </c:pt>
                <c:pt idx="319">
                  <c:v>-0.81</c:v>
                </c:pt>
                <c:pt idx="320">
                  <c:v>-0.8</c:v>
                </c:pt>
                <c:pt idx="321">
                  <c:v>-0.79</c:v>
                </c:pt>
                <c:pt idx="322">
                  <c:v>-0.78</c:v>
                </c:pt>
                <c:pt idx="323">
                  <c:v>-0.77</c:v>
                </c:pt>
                <c:pt idx="324">
                  <c:v>-0.76</c:v>
                </c:pt>
                <c:pt idx="325">
                  <c:v>-0.75</c:v>
                </c:pt>
                <c:pt idx="326">
                  <c:v>-0.74</c:v>
                </c:pt>
                <c:pt idx="327">
                  <c:v>-0.73</c:v>
                </c:pt>
                <c:pt idx="328">
                  <c:v>-0.72</c:v>
                </c:pt>
                <c:pt idx="329">
                  <c:v>-0.71</c:v>
                </c:pt>
                <c:pt idx="330">
                  <c:v>-0.7</c:v>
                </c:pt>
                <c:pt idx="331">
                  <c:v>-0.69</c:v>
                </c:pt>
                <c:pt idx="332">
                  <c:v>-0.68</c:v>
                </c:pt>
                <c:pt idx="333">
                  <c:v>-0.67</c:v>
                </c:pt>
                <c:pt idx="334">
                  <c:v>-0.66</c:v>
                </c:pt>
                <c:pt idx="335">
                  <c:v>-0.65</c:v>
                </c:pt>
                <c:pt idx="336">
                  <c:v>-0.64</c:v>
                </c:pt>
                <c:pt idx="337">
                  <c:v>-0.63</c:v>
                </c:pt>
                <c:pt idx="338">
                  <c:v>-0.62</c:v>
                </c:pt>
                <c:pt idx="339">
                  <c:v>-0.61</c:v>
                </c:pt>
                <c:pt idx="340">
                  <c:v>-0.6</c:v>
                </c:pt>
                <c:pt idx="341">
                  <c:v>-0.59</c:v>
                </c:pt>
                <c:pt idx="342">
                  <c:v>-0.57999999999999996</c:v>
                </c:pt>
                <c:pt idx="343">
                  <c:v>-0.56999999999999995</c:v>
                </c:pt>
                <c:pt idx="344">
                  <c:v>-0.56000000000000005</c:v>
                </c:pt>
                <c:pt idx="345">
                  <c:v>-0.55000000000000004</c:v>
                </c:pt>
                <c:pt idx="346">
                  <c:v>-0.54</c:v>
                </c:pt>
                <c:pt idx="347">
                  <c:v>-0.53</c:v>
                </c:pt>
                <c:pt idx="348">
                  <c:v>-0.52</c:v>
                </c:pt>
                <c:pt idx="349">
                  <c:v>-0.51</c:v>
                </c:pt>
                <c:pt idx="350">
                  <c:v>-0.5</c:v>
                </c:pt>
                <c:pt idx="351">
                  <c:v>-0.49</c:v>
                </c:pt>
                <c:pt idx="352">
                  <c:v>-0.48</c:v>
                </c:pt>
                <c:pt idx="353">
                  <c:v>-0.47</c:v>
                </c:pt>
                <c:pt idx="354">
                  <c:v>-0.46</c:v>
                </c:pt>
                <c:pt idx="355">
                  <c:v>-0.45</c:v>
                </c:pt>
                <c:pt idx="356">
                  <c:v>-0.44</c:v>
                </c:pt>
                <c:pt idx="357">
                  <c:v>-0.43</c:v>
                </c:pt>
                <c:pt idx="358">
                  <c:v>-0.42</c:v>
                </c:pt>
                <c:pt idx="359">
                  <c:v>-0.41</c:v>
                </c:pt>
                <c:pt idx="360">
                  <c:v>-0.4</c:v>
                </c:pt>
                <c:pt idx="361">
                  <c:v>-0.39</c:v>
                </c:pt>
                <c:pt idx="362">
                  <c:v>-0.38</c:v>
                </c:pt>
                <c:pt idx="363">
                  <c:v>-0.37</c:v>
                </c:pt>
                <c:pt idx="364">
                  <c:v>-0.36</c:v>
                </c:pt>
                <c:pt idx="365">
                  <c:v>-0.35</c:v>
                </c:pt>
                <c:pt idx="366">
                  <c:v>-0.34</c:v>
                </c:pt>
                <c:pt idx="367">
                  <c:v>-0.33</c:v>
                </c:pt>
                <c:pt idx="368">
                  <c:v>-0.32</c:v>
                </c:pt>
                <c:pt idx="369">
                  <c:v>-0.31</c:v>
                </c:pt>
                <c:pt idx="370">
                  <c:v>-0.3</c:v>
                </c:pt>
                <c:pt idx="371">
                  <c:v>-0.28999999999999998</c:v>
                </c:pt>
                <c:pt idx="372">
                  <c:v>-0.28000000000000003</c:v>
                </c:pt>
                <c:pt idx="373">
                  <c:v>-0.27</c:v>
                </c:pt>
                <c:pt idx="374">
                  <c:v>-0.26</c:v>
                </c:pt>
                <c:pt idx="375">
                  <c:v>-0.25</c:v>
                </c:pt>
                <c:pt idx="376">
                  <c:v>-0.24</c:v>
                </c:pt>
                <c:pt idx="377">
                  <c:v>-0.23</c:v>
                </c:pt>
                <c:pt idx="378">
                  <c:v>-0.22</c:v>
                </c:pt>
                <c:pt idx="379">
                  <c:v>-0.21</c:v>
                </c:pt>
                <c:pt idx="380">
                  <c:v>-0.2</c:v>
                </c:pt>
                <c:pt idx="381">
                  <c:v>-0.19</c:v>
                </c:pt>
                <c:pt idx="382">
                  <c:v>-0.18</c:v>
                </c:pt>
                <c:pt idx="383">
                  <c:v>-0.17</c:v>
                </c:pt>
                <c:pt idx="384">
                  <c:v>-0.16</c:v>
                </c:pt>
                <c:pt idx="385">
                  <c:v>-0.15</c:v>
                </c:pt>
                <c:pt idx="386">
                  <c:v>-0.14000000000000001</c:v>
                </c:pt>
                <c:pt idx="387">
                  <c:v>-0.13</c:v>
                </c:pt>
                <c:pt idx="388">
                  <c:v>-0.12</c:v>
                </c:pt>
                <c:pt idx="389">
                  <c:v>-0.11</c:v>
                </c:pt>
                <c:pt idx="390">
                  <c:v>-0.1</c:v>
                </c:pt>
                <c:pt idx="391">
                  <c:v>-0.09</c:v>
                </c:pt>
                <c:pt idx="392">
                  <c:v>-0.08</c:v>
                </c:pt>
                <c:pt idx="393">
                  <c:v>-7.0000000000000007E-2</c:v>
                </c:pt>
                <c:pt idx="394">
                  <c:v>-0.06</c:v>
                </c:pt>
                <c:pt idx="395">
                  <c:v>-0.05</c:v>
                </c:pt>
                <c:pt idx="396">
                  <c:v>-0.04</c:v>
                </c:pt>
                <c:pt idx="397">
                  <c:v>-0.03</c:v>
                </c:pt>
                <c:pt idx="398">
                  <c:v>-0.02</c:v>
                </c:pt>
                <c:pt idx="399">
                  <c:v>-0.01</c:v>
                </c:pt>
                <c:pt idx="400">
                  <c:v>0</c:v>
                </c:pt>
                <c:pt idx="401">
                  <c:v>0.01</c:v>
                </c:pt>
                <c:pt idx="402">
                  <c:v>0.02</c:v>
                </c:pt>
                <c:pt idx="403">
                  <c:v>0.03</c:v>
                </c:pt>
                <c:pt idx="404">
                  <c:v>0.04</c:v>
                </c:pt>
                <c:pt idx="405">
                  <c:v>0.05</c:v>
                </c:pt>
                <c:pt idx="406">
                  <c:v>0.06</c:v>
                </c:pt>
                <c:pt idx="407">
                  <c:v>7.0000000000000007E-2</c:v>
                </c:pt>
                <c:pt idx="408">
                  <c:v>0.08</c:v>
                </c:pt>
                <c:pt idx="409">
                  <c:v>0.09</c:v>
                </c:pt>
                <c:pt idx="410">
                  <c:v>0.1</c:v>
                </c:pt>
                <c:pt idx="411">
                  <c:v>0.11</c:v>
                </c:pt>
                <c:pt idx="412">
                  <c:v>0.12</c:v>
                </c:pt>
                <c:pt idx="413">
                  <c:v>0.13</c:v>
                </c:pt>
                <c:pt idx="414">
                  <c:v>0.14000000000000001</c:v>
                </c:pt>
                <c:pt idx="415">
                  <c:v>0.15</c:v>
                </c:pt>
                <c:pt idx="416">
                  <c:v>0.16</c:v>
                </c:pt>
                <c:pt idx="417">
                  <c:v>0.17</c:v>
                </c:pt>
                <c:pt idx="418">
                  <c:v>0.18</c:v>
                </c:pt>
                <c:pt idx="419">
                  <c:v>0.19</c:v>
                </c:pt>
                <c:pt idx="420">
                  <c:v>0.2</c:v>
                </c:pt>
                <c:pt idx="421">
                  <c:v>0.21</c:v>
                </c:pt>
                <c:pt idx="422">
                  <c:v>0.22</c:v>
                </c:pt>
                <c:pt idx="423">
                  <c:v>0.23</c:v>
                </c:pt>
                <c:pt idx="424">
                  <c:v>0.24</c:v>
                </c:pt>
                <c:pt idx="425">
                  <c:v>0.25</c:v>
                </c:pt>
                <c:pt idx="426">
                  <c:v>0.26</c:v>
                </c:pt>
                <c:pt idx="427">
                  <c:v>0.27</c:v>
                </c:pt>
                <c:pt idx="428">
                  <c:v>0.28000000000000003</c:v>
                </c:pt>
                <c:pt idx="429">
                  <c:v>0.28999999999999998</c:v>
                </c:pt>
                <c:pt idx="430">
                  <c:v>0.3</c:v>
                </c:pt>
                <c:pt idx="431">
                  <c:v>0.31</c:v>
                </c:pt>
                <c:pt idx="432">
                  <c:v>0.32</c:v>
                </c:pt>
                <c:pt idx="433">
                  <c:v>0.33</c:v>
                </c:pt>
                <c:pt idx="434">
                  <c:v>0.34</c:v>
                </c:pt>
                <c:pt idx="435">
                  <c:v>0.35</c:v>
                </c:pt>
                <c:pt idx="436">
                  <c:v>0.36</c:v>
                </c:pt>
                <c:pt idx="437">
                  <c:v>0.37</c:v>
                </c:pt>
                <c:pt idx="438">
                  <c:v>0.38</c:v>
                </c:pt>
                <c:pt idx="439">
                  <c:v>0.39</c:v>
                </c:pt>
                <c:pt idx="440">
                  <c:v>0.4</c:v>
                </c:pt>
                <c:pt idx="441">
                  <c:v>0.41</c:v>
                </c:pt>
                <c:pt idx="442">
                  <c:v>0.42</c:v>
                </c:pt>
                <c:pt idx="443">
                  <c:v>0.43</c:v>
                </c:pt>
                <c:pt idx="444">
                  <c:v>0.44</c:v>
                </c:pt>
                <c:pt idx="445">
                  <c:v>0.45</c:v>
                </c:pt>
                <c:pt idx="446">
                  <c:v>0.46</c:v>
                </c:pt>
                <c:pt idx="447">
                  <c:v>0.47</c:v>
                </c:pt>
                <c:pt idx="448">
                  <c:v>0.48</c:v>
                </c:pt>
                <c:pt idx="449">
                  <c:v>0.49</c:v>
                </c:pt>
                <c:pt idx="450">
                  <c:v>0.5</c:v>
                </c:pt>
                <c:pt idx="451">
                  <c:v>0.51</c:v>
                </c:pt>
                <c:pt idx="452">
                  <c:v>0.52</c:v>
                </c:pt>
                <c:pt idx="453">
                  <c:v>0.53</c:v>
                </c:pt>
                <c:pt idx="454">
                  <c:v>0.54</c:v>
                </c:pt>
                <c:pt idx="455">
                  <c:v>0.55000000000000004</c:v>
                </c:pt>
                <c:pt idx="456">
                  <c:v>0.56000000000000005</c:v>
                </c:pt>
                <c:pt idx="457">
                  <c:v>0.56999999999999995</c:v>
                </c:pt>
                <c:pt idx="458">
                  <c:v>0.57999999999999996</c:v>
                </c:pt>
                <c:pt idx="459">
                  <c:v>0.59</c:v>
                </c:pt>
                <c:pt idx="460">
                  <c:v>0.6</c:v>
                </c:pt>
                <c:pt idx="461">
                  <c:v>0.61</c:v>
                </c:pt>
                <c:pt idx="462">
                  <c:v>0.62</c:v>
                </c:pt>
                <c:pt idx="463">
                  <c:v>0.63</c:v>
                </c:pt>
                <c:pt idx="464">
                  <c:v>0.64</c:v>
                </c:pt>
                <c:pt idx="465">
                  <c:v>0.65</c:v>
                </c:pt>
                <c:pt idx="466">
                  <c:v>0.66</c:v>
                </c:pt>
                <c:pt idx="467">
                  <c:v>0.67</c:v>
                </c:pt>
                <c:pt idx="468">
                  <c:v>0.68</c:v>
                </c:pt>
                <c:pt idx="469">
                  <c:v>0.69</c:v>
                </c:pt>
                <c:pt idx="470">
                  <c:v>0.7</c:v>
                </c:pt>
                <c:pt idx="471">
                  <c:v>0.71</c:v>
                </c:pt>
                <c:pt idx="472">
                  <c:v>0.72</c:v>
                </c:pt>
                <c:pt idx="473">
                  <c:v>0.73</c:v>
                </c:pt>
                <c:pt idx="474">
                  <c:v>0.74</c:v>
                </c:pt>
                <c:pt idx="475">
                  <c:v>0.75</c:v>
                </c:pt>
                <c:pt idx="476">
                  <c:v>0.76</c:v>
                </c:pt>
                <c:pt idx="477">
                  <c:v>0.77</c:v>
                </c:pt>
                <c:pt idx="478">
                  <c:v>0.78</c:v>
                </c:pt>
                <c:pt idx="479">
                  <c:v>0.79</c:v>
                </c:pt>
                <c:pt idx="480">
                  <c:v>0.8</c:v>
                </c:pt>
                <c:pt idx="481">
                  <c:v>0.81</c:v>
                </c:pt>
                <c:pt idx="482">
                  <c:v>0.82</c:v>
                </c:pt>
                <c:pt idx="483">
                  <c:v>0.83</c:v>
                </c:pt>
                <c:pt idx="484">
                  <c:v>0.84</c:v>
                </c:pt>
                <c:pt idx="485">
                  <c:v>0.85</c:v>
                </c:pt>
                <c:pt idx="486">
                  <c:v>0.86</c:v>
                </c:pt>
                <c:pt idx="487">
                  <c:v>0.87</c:v>
                </c:pt>
                <c:pt idx="488">
                  <c:v>0.88</c:v>
                </c:pt>
                <c:pt idx="489">
                  <c:v>0.89</c:v>
                </c:pt>
                <c:pt idx="490">
                  <c:v>0.9</c:v>
                </c:pt>
                <c:pt idx="491">
                  <c:v>0.91</c:v>
                </c:pt>
                <c:pt idx="492">
                  <c:v>0.92</c:v>
                </c:pt>
                <c:pt idx="493">
                  <c:v>0.93</c:v>
                </c:pt>
                <c:pt idx="494">
                  <c:v>0.94</c:v>
                </c:pt>
                <c:pt idx="495">
                  <c:v>0.95</c:v>
                </c:pt>
                <c:pt idx="496">
                  <c:v>0.96</c:v>
                </c:pt>
                <c:pt idx="497">
                  <c:v>0.97</c:v>
                </c:pt>
                <c:pt idx="498">
                  <c:v>0.98</c:v>
                </c:pt>
                <c:pt idx="499">
                  <c:v>0.99</c:v>
                </c:pt>
                <c:pt idx="500">
                  <c:v>1</c:v>
                </c:pt>
                <c:pt idx="501">
                  <c:v>1.01</c:v>
                </c:pt>
                <c:pt idx="502">
                  <c:v>1.02</c:v>
                </c:pt>
                <c:pt idx="503">
                  <c:v>1.03</c:v>
                </c:pt>
                <c:pt idx="504">
                  <c:v>1.04</c:v>
                </c:pt>
                <c:pt idx="505">
                  <c:v>1.05</c:v>
                </c:pt>
                <c:pt idx="506">
                  <c:v>1.06</c:v>
                </c:pt>
                <c:pt idx="507">
                  <c:v>1.07</c:v>
                </c:pt>
                <c:pt idx="508">
                  <c:v>1.08</c:v>
                </c:pt>
                <c:pt idx="509">
                  <c:v>1.0900000000000001</c:v>
                </c:pt>
                <c:pt idx="510">
                  <c:v>1.1000000000000001</c:v>
                </c:pt>
                <c:pt idx="511">
                  <c:v>1.1100000000000001</c:v>
                </c:pt>
                <c:pt idx="512">
                  <c:v>1.1200000000000001</c:v>
                </c:pt>
                <c:pt idx="513">
                  <c:v>1.1299999999999999</c:v>
                </c:pt>
                <c:pt idx="514">
                  <c:v>1.1399999999999999</c:v>
                </c:pt>
                <c:pt idx="515">
                  <c:v>1.1499999999999999</c:v>
                </c:pt>
                <c:pt idx="516">
                  <c:v>1.1599999999999999</c:v>
                </c:pt>
                <c:pt idx="517">
                  <c:v>1.17</c:v>
                </c:pt>
                <c:pt idx="518">
                  <c:v>1.18</c:v>
                </c:pt>
                <c:pt idx="519">
                  <c:v>1.19</c:v>
                </c:pt>
                <c:pt idx="520">
                  <c:v>1.2</c:v>
                </c:pt>
                <c:pt idx="521">
                  <c:v>1.21</c:v>
                </c:pt>
                <c:pt idx="522">
                  <c:v>1.22</c:v>
                </c:pt>
                <c:pt idx="523">
                  <c:v>1.23</c:v>
                </c:pt>
                <c:pt idx="524">
                  <c:v>1.24</c:v>
                </c:pt>
                <c:pt idx="525">
                  <c:v>1.25</c:v>
                </c:pt>
                <c:pt idx="526">
                  <c:v>1.26</c:v>
                </c:pt>
                <c:pt idx="527">
                  <c:v>1.27</c:v>
                </c:pt>
                <c:pt idx="528">
                  <c:v>1.28</c:v>
                </c:pt>
                <c:pt idx="529">
                  <c:v>1.29</c:v>
                </c:pt>
                <c:pt idx="530">
                  <c:v>1.3</c:v>
                </c:pt>
                <c:pt idx="531">
                  <c:v>1.31</c:v>
                </c:pt>
                <c:pt idx="532">
                  <c:v>1.32</c:v>
                </c:pt>
                <c:pt idx="533">
                  <c:v>1.33</c:v>
                </c:pt>
                <c:pt idx="534">
                  <c:v>1.34</c:v>
                </c:pt>
                <c:pt idx="535">
                  <c:v>1.35</c:v>
                </c:pt>
                <c:pt idx="536">
                  <c:v>1.36</c:v>
                </c:pt>
                <c:pt idx="537">
                  <c:v>1.37</c:v>
                </c:pt>
                <c:pt idx="538">
                  <c:v>1.38</c:v>
                </c:pt>
                <c:pt idx="539">
                  <c:v>1.39</c:v>
                </c:pt>
                <c:pt idx="540">
                  <c:v>1.4</c:v>
                </c:pt>
                <c:pt idx="541">
                  <c:v>1.41</c:v>
                </c:pt>
                <c:pt idx="542">
                  <c:v>1.42</c:v>
                </c:pt>
                <c:pt idx="543">
                  <c:v>1.43</c:v>
                </c:pt>
                <c:pt idx="544">
                  <c:v>1.44</c:v>
                </c:pt>
                <c:pt idx="545">
                  <c:v>1.45</c:v>
                </c:pt>
                <c:pt idx="546">
                  <c:v>1.46</c:v>
                </c:pt>
                <c:pt idx="547">
                  <c:v>1.47</c:v>
                </c:pt>
                <c:pt idx="548">
                  <c:v>1.48</c:v>
                </c:pt>
                <c:pt idx="549">
                  <c:v>1.49</c:v>
                </c:pt>
                <c:pt idx="550">
                  <c:v>1.5</c:v>
                </c:pt>
                <c:pt idx="551">
                  <c:v>1.51</c:v>
                </c:pt>
                <c:pt idx="552">
                  <c:v>1.52</c:v>
                </c:pt>
                <c:pt idx="553">
                  <c:v>1.53</c:v>
                </c:pt>
                <c:pt idx="554">
                  <c:v>1.54</c:v>
                </c:pt>
                <c:pt idx="555">
                  <c:v>1.55</c:v>
                </c:pt>
                <c:pt idx="556">
                  <c:v>1.56</c:v>
                </c:pt>
                <c:pt idx="557">
                  <c:v>1.57</c:v>
                </c:pt>
                <c:pt idx="558">
                  <c:v>1.58</c:v>
                </c:pt>
                <c:pt idx="559">
                  <c:v>1.59</c:v>
                </c:pt>
                <c:pt idx="560">
                  <c:v>1.6</c:v>
                </c:pt>
                <c:pt idx="561">
                  <c:v>1.61</c:v>
                </c:pt>
                <c:pt idx="562">
                  <c:v>1.62</c:v>
                </c:pt>
                <c:pt idx="563">
                  <c:v>1.63</c:v>
                </c:pt>
                <c:pt idx="564">
                  <c:v>1.64</c:v>
                </c:pt>
                <c:pt idx="565">
                  <c:v>1.65</c:v>
                </c:pt>
                <c:pt idx="566">
                  <c:v>1.66</c:v>
                </c:pt>
                <c:pt idx="567">
                  <c:v>1.67</c:v>
                </c:pt>
                <c:pt idx="568">
                  <c:v>1.68</c:v>
                </c:pt>
                <c:pt idx="569">
                  <c:v>1.69</c:v>
                </c:pt>
                <c:pt idx="570">
                  <c:v>1.7</c:v>
                </c:pt>
                <c:pt idx="571">
                  <c:v>1.71</c:v>
                </c:pt>
                <c:pt idx="572">
                  <c:v>1.72</c:v>
                </c:pt>
                <c:pt idx="573">
                  <c:v>1.73</c:v>
                </c:pt>
                <c:pt idx="574">
                  <c:v>1.74</c:v>
                </c:pt>
                <c:pt idx="575">
                  <c:v>1.75</c:v>
                </c:pt>
                <c:pt idx="576">
                  <c:v>1.76</c:v>
                </c:pt>
                <c:pt idx="577">
                  <c:v>1.77</c:v>
                </c:pt>
                <c:pt idx="578">
                  <c:v>1.78</c:v>
                </c:pt>
                <c:pt idx="579">
                  <c:v>1.79</c:v>
                </c:pt>
                <c:pt idx="580">
                  <c:v>1.8</c:v>
                </c:pt>
                <c:pt idx="581">
                  <c:v>1.81</c:v>
                </c:pt>
                <c:pt idx="582">
                  <c:v>1.82</c:v>
                </c:pt>
                <c:pt idx="583">
                  <c:v>1.83</c:v>
                </c:pt>
                <c:pt idx="584">
                  <c:v>1.84</c:v>
                </c:pt>
                <c:pt idx="585">
                  <c:v>1.85</c:v>
                </c:pt>
                <c:pt idx="586">
                  <c:v>1.86</c:v>
                </c:pt>
                <c:pt idx="587">
                  <c:v>1.87</c:v>
                </c:pt>
                <c:pt idx="588">
                  <c:v>1.88</c:v>
                </c:pt>
                <c:pt idx="589">
                  <c:v>1.89</c:v>
                </c:pt>
                <c:pt idx="590">
                  <c:v>1.9</c:v>
                </c:pt>
                <c:pt idx="591">
                  <c:v>1.91</c:v>
                </c:pt>
                <c:pt idx="592">
                  <c:v>1.92</c:v>
                </c:pt>
                <c:pt idx="593">
                  <c:v>1.93</c:v>
                </c:pt>
                <c:pt idx="594">
                  <c:v>1.94</c:v>
                </c:pt>
                <c:pt idx="595">
                  <c:v>1.95</c:v>
                </c:pt>
                <c:pt idx="596">
                  <c:v>1.96</c:v>
                </c:pt>
                <c:pt idx="597">
                  <c:v>1.97</c:v>
                </c:pt>
                <c:pt idx="598">
                  <c:v>1.98</c:v>
                </c:pt>
                <c:pt idx="599">
                  <c:v>1.99</c:v>
                </c:pt>
                <c:pt idx="600">
                  <c:v>2</c:v>
                </c:pt>
                <c:pt idx="601">
                  <c:v>2.0099999999999998</c:v>
                </c:pt>
                <c:pt idx="602">
                  <c:v>2.02</c:v>
                </c:pt>
                <c:pt idx="603">
                  <c:v>2.0299999999999998</c:v>
                </c:pt>
                <c:pt idx="604">
                  <c:v>2.04</c:v>
                </c:pt>
                <c:pt idx="605">
                  <c:v>2.0499999999999998</c:v>
                </c:pt>
                <c:pt idx="606">
                  <c:v>2.06</c:v>
                </c:pt>
                <c:pt idx="607">
                  <c:v>2.0699999999999998</c:v>
                </c:pt>
                <c:pt idx="608">
                  <c:v>2.08</c:v>
                </c:pt>
                <c:pt idx="609">
                  <c:v>2.09</c:v>
                </c:pt>
                <c:pt idx="610">
                  <c:v>2.1</c:v>
                </c:pt>
                <c:pt idx="611">
                  <c:v>2.11</c:v>
                </c:pt>
                <c:pt idx="612">
                  <c:v>2.12</c:v>
                </c:pt>
                <c:pt idx="613">
                  <c:v>2.13</c:v>
                </c:pt>
                <c:pt idx="614">
                  <c:v>2.14</c:v>
                </c:pt>
                <c:pt idx="615">
                  <c:v>2.15</c:v>
                </c:pt>
                <c:pt idx="616">
                  <c:v>2.16</c:v>
                </c:pt>
                <c:pt idx="617">
                  <c:v>2.17</c:v>
                </c:pt>
                <c:pt idx="618">
                  <c:v>2.1800000000000002</c:v>
                </c:pt>
                <c:pt idx="619">
                  <c:v>2.19</c:v>
                </c:pt>
                <c:pt idx="620">
                  <c:v>2.2000000000000002</c:v>
                </c:pt>
                <c:pt idx="621">
                  <c:v>2.21</c:v>
                </c:pt>
                <c:pt idx="622">
                  <c:v>2.2200000000000002</c:v>
                </c:pt>
                <c:pt idx="623">
                  <c:v>2.23</c:v>
                </c:pt>
                <c:pt idx="624">
                  <c:v>2.2400000000000002</c:v>
                </c:pt>
                <c:pt idx="625">
                  <c:v>2.25</c:v>
                </c:pt>
                <c:pt idx="626">
                  <c:v>2.2599999999999998</c:v>
                </c:pt>
                <c:pt idx="627">
                  <c:v>2.27</c:v>
                </c:pt>
                <c:pt idx="628">
                  <c:v>2.2799999999999998</c:v>
                </c:pt>
                <c:pt idx="629">
                  <c:v>2.29</c:v>
                </c:pt>
                <c:pt idx="630">
                  <c:v>2.2999999999999998</c:v>
                </c:pt>
                <c:pt idx="631">
                  <c:v>2.31</c:v>
                </c:pt>
                <c:pt idx="632">
                  <c:v>2.3199999999999998</c:v>
                </c:pt>
                <c:pt idx="633">
                  <c:v>2.33</c:v>
                </c:pt>
                <c:pt idx="634">
                  <c:v>2.34</c:v>
                </c:pt>
                <c:pt idx="635">
                  <c:v>2.35</c:v>
                </c:pt>
                <c:pt idx="636">
                  <c:v>2.36</c:v>
                </c:pt>
                <c:pt idx="637">
                  <c:v>2.37</c:v>
                </c:pt>
                <c:pt idx="638">
                  <c:v>2.38</c:v>
                </c:pt>
                <c:pt idx="639">
                  <c:v>2.39</c:v>
                </c:pt>
                <c:pt idx="640">
                  <c:v>2.4</c:v>
                </c:pt>
                <c:pt idx="641">
                  <c:v>2.41</c:v>
                </c:pt>
                <c:pt idx="642">
                  <c:v>2.42</c:v>
                </c:pt>
                <c:pt idx="643">
                  <c:v>2.4300000000000002</c:v>
                </c:pt>
                <c:pt idx="644">
                  <c:v>2.44</c:v>
                </c:pt>
                <c:pt idx="645">
                  <c:v>2.4500000000000002</c:v>
                </c:pt>
                <c:pt idx="646">
                  <c:v>2.46</c:v>
                </c:pt>
                <c:pt idx="647">
                  <c:v>2.4700000000000002</c:v>
                </c:pt>
                <c:pt idx="648">
                  <c:v>2.48</c:v>
                </c:pt>
                <c:pt idx="649">
                  <c:v>2.4900000000000002</c:v>
                </c:pt>
                <c:pt idx="650">
                  <c:v>2.5</c:v>
                </c:pt>
                <c:pt idx="651">
                  <c:v>2.5099999999999998</c:v>
                </c:pt>
                <c:pt idx="652">
                  <c:v>2.52</c:v>
                </c:pt>
                <c:pt idx="653">
                  <c:v>2.5299999999999998</c:v>
                </c:pt>
                <c:pt idx="654">
                  <c:v>2.54</c:v>
                </c:pt>
                <c:pt idx="655">
                  <c:v>2.5499999999999998</c:v>
                </c:pt>
                <c:pt idx="656">
                  <c:v>2.56</c:v>
                </c:pt>
                <c:pt idx="657">
                  <c:v>2.57</c:v>
                </c:pt>
                <c:pt idx="658">
                  <c:v>2.58</c:v>
                </c:pt>
                <c:pt idx="659">
                  <c:v>2.59</c:v>
                </c:pt>
                <c:pt idx="660">
                  <c:v>2.6</c:v>
                </c:pt>
                <c:pt idx="661">
                  <c:v>2.61</c:v>
                </c:pt>
                <c:pt idx="662">
                  <c:v>2.62</c:v>
                </c:pt>
                <c:pt idx="663">
                  <c:v>2.63</c:v>
                </c:pt>
                <c:pt idx="664">
                  <c:v>2.64</c:v>
                </c:pt>
                <c:pt idx="665">
                  <c:v>2.65</c:v>
                </c:pt>
                <c:pt idx="666">
                  <c:v>2.66</c:v>
                </c:pt>
                <c:pt idx="667">
                  <c:v>2.67</c:v>
                </c:pt>
                <c:pt idx="668">
                  <c:v>2.68</c:v>
                </c:pt>
                <c:pt idx="669">
                  <c:v>2.69</c:v>
                </c:pt>
                <c:pt idx="670">
                  <c:v>2.7</c:v>
                </c:pt>
                <c:pt idx="671">
                  <c:v>2.71</c:v>
                </c:pt>
                <c:pt idx="672">
                  <c:v>2.72</c:v>
                </c:pt>
                <c:pt idx="673">
                  <c:v>2.73</c:v>
                </c:pt>
                <c:pt idx="674">
                  <c:v>2.74</c:v>
                </c:pt>
                <c:pt idx="675">
                  <c:v>2.75</c:v>
                </c:pt>
                <c:pt idx="676">
                  <c:v>2.76</c:v>
                </c:pt>
                <c:pt idx="677">
                  <c:v>2.77</c:v>
                </c:pt>
                <c:pt idx="678">
                  <c:v>2.78</c:v>
                </c:pt>
                <c:pt idx="679">
                  <c:v>2.79</c:v>
                </c:pt>
                <c:pt idx="680">
                  <c:v>2.8</c:v>
                </c:pt>
                <c:pt idx="681">
                  <c:v>2.81</c:v>
                </c:pt>
                <c:pt idx="682">
                  <c:v>2.82</c:v>
                </c:pt>
                <c:pt idx="683">
                  <c:v>2.83</c:v>
                </c:pt>
                <c:pt idx="684">
                  <c:v>2.84</c:v>
                </c:pt>
                <c:pt idx="685">
                  <c:v>2.85</c:v>
                </c:pt>
                <c:pt idx="686">
                  <c:v>2.86</c:v>
                </c:pt>
                <c:pt idx="687">
                  <c:v>2.87</c:v>
                </c:pt>
                <c:pt idx="688">
                  <c:v>2.88</c:v>
                </c:pt>
                <c:pt idx="689">
                  <c:v>2.89</c:v>
                </c:pt>
                <c:pt idx="690">
                  <c:v>2.9</c:v>
                </c:pt>
                <c:pt idx="691">
                  <c:v>2.91</c:v>
                </c:pt>
                <c:pt idx="692">
                  <c:v>2.92</c:v>
                </c:pt>
                <c:pt idx="693">
                  <c:v>2.93</c:v>
                </c:pt>
                <c:pt idx="694">
                  <c:v>2.94</c:v>
                </c:pt>
                <c:pt idx="695">
                  <c:v>2.95</c:v>
                </c:pt>
                <c:pt idx="696">
                  <c:v>2.96</c:v>
                </c:pt>
                <c:pt idx="697">
                  <c:v>2.97</c:v>
                </c:pt>
                <c:pt idx="698">
                  <c:v>2.98</c:v>
                </c:pt>
                <c:pt idx="699">
                  <c:v>2.99</c:v>
                </c:pt>
                <c:pt idx="700">
                  <c:v>3</c:v>
                </c:pt>
                <c:pt idx="701">
                  <c:v>3.01</c:v>
                </c:pt>
                <c:pt idx="702">
                  <c:v>3.02</c:v>
                </c:pt>
                <c:pt idx="703">
                  <c:v>3.03</c:v>
                </c:pt>
                <c:pt idx="704">
                  <c:v>3.04</c:v>
                </c:pt>
                <c:pt idx="705">
                  <c:v>3.05</c:v>
                </c:pt>
                <c:pt idx="706">
                  <c:v>3.06</c:v>
                </c:pt>
                <c:pt idx="707">
                  <c:v>3.07</c:v>
                </c:pt>
                <c:pt idx="708">
                  <c:v>3.08</c:v>
                </c:pt>
                <c:pt idx="709">
                  <c:v>3.09</c:v>
                </c:pt>
                <c:pt idx="710">
                  <c:v>3.1</c:v>
                </c:pt>
                <c:pt idx="711">
                  <c:v>3.11</c:v>
                </c:pt>
                <c:pt idx="712">
                  <c:v>3.12</c:v>
                </c:pt>
                <c:pt idx="713">
                  <c:v>3.13</c:v>
                </c:pt>
                <c:pt idx="714">
                  <c:v>3.14</c:v>
                </c:pt>
                <c:pt idx="715">
                  <c:v>3.15</c:v>
                </c:pt>
                <c:pt idx="716">
                  <c:v>3.16</c:v>
                </c:pt>
                <c:pt idx="717">
                  <c:v>3.17</c:v>
                </c:pt>
                <c:pt idx="718">
                  <c:v>3.18</c:v>
                </c:pt>
                <c:pt idx="719">
                  <c:v>3.19</c:v>
                </c:pt>
                <c:pt idx="720">
                  <c:v>3.2</c:v>
                </c:pt>
                <c:pt idx="721">
                  <c:v>3.21</c:v>
                </c:pt>
                <c:pt idx="722">
                  <c:v>3.22</c:v>
                </c:pt>
                <c:pt idx="723">
                  <c:v>3.23</c:v>
                </c:pt>
                <c:pt idx="724">
                  <c:v>3.24</c:v>
                </c:pt>
                <c:pt idx="725">
                  <c:v>3.25</c:v>
                </c:pt>
                <c:pt idx="726">
                  <c:v>3.26</c:v>
                </c:pt>
                <c:pt idx="727">
                  <c:v>3.27</c:v>
                </c:pt>
                <c:pt idx="728">
                  <c:v>3.28</c:v>
                </c:pt>
                <c:pt idx="729">
                  <c:v>3.29</c:v>
                </c:pt>
                <c:pt idx="730">
                  <c:v>3.3</c:v>
                </c:pt>
                <c:pt idx="731">
                  <c:v>3.31</c:v>
                </c:pt>
                <c:pt idx="732">
                  <c:v>3.32</c:v>
                </c:pt>
                <c:pt idx="733">
                  <c:v>3.33</c:v>
                </c:pt>
                <c:pt idx="734">
                  <c:v>3.34</c:v>
                </c:pt>
                <c:pt idx="735">
                  <c:v>3.35</c:v>
                </c:pt>
                <c:pt idx="736">
                  <c:v>3.36</c:v>
                </c:pt>
                <c:pt idx="737">
                  <c:v>3.37</c:v>
                </c:pt>
                <c:pt idx="738">
                  <c:v>3.38</c:v>
                </c:pt>
                <c:pt idx="739">
                  <c:v>3.39</c:v>
                </c:pt>
                <c:pt idx="740">
                  <c:v>3.4</c:v>
                </c:pt>
                <c:pt idx="741">
                  <c:v>3.41</c:v>
                </c:pt>
                <c:pt idx="742">
                  <c:v>3.42</c:v>
                </c:pt>
                <c:pt idx="743">
                  <c:v>3.43</c:v>
                </c:pt>
                <c:pt idx="744">
                  <c:v>3.44</c:v>
                </c:pt>
                <c:pt idx="745">
                  <c:v>3.45</c:v>
                </c:pt>
                <c:pt idx="746">
                  <c:v>3.46</c:v>
                </c:pt>
                <c:pt idx="747">
                  <c:v>3.47</c:v>
                </c:pt>
                <c:pt idx="748">
                  <c:v>3.48</c:v>
                </c:pt>
                <c:pt idx="749">
                  <c:v>3.49</c:v>
                </c:pt>
                <c:pt idx="750">
                  <c:v>3.5</c:v>
                </c:pt>
                <c:pt idx="751">
                  <c:v>3.51</c:v>
                </c:pt>
                <c:pt idx="752">
                  <c:v>3.52</c:v>
                </c:pt>
                <c:pt idx="753">
                  <c:v>3.53</c:v>
                </c:pt>
                <c:pt idx="754">
                  <c:v>3.54</c:v>
                </c:pt>
                <c:pt idx="755">
                  <c:v>3.55</c:v>
                </c:pt>
                <c:pt idx="756">
                  <c:v>3.56</c:v>
                </c:pt>
                <c:pt idx="757">
                  <c:v>3.57</c:v>
                </c:pt>
                <c:pt idx="758">
                  <c:v>3.58</c:v>
                </c:pt>
                <c:pt idx="759">
                  <c:v>3.59</c:v>
                </c:pt>
                <c:pt idx="760">
                  <c:v>3.6</c:v>
                </c:pt>
                <c:pt idx="761">
                  <c:v>3.61</c:v>
                </c:pt>
                <c:pt idx="762">
                  <c:v>3.62</c:v>
                </c:pt>
                <c:pt idx="763">
                  <c:v>3.63</c:v>
                </c:pt>
                <c:pt idx="764">
                  <c:v>3.64</c:v>
                </c:pt>
                <c:pt idx="765">
                  <c:v>3.65</c:v>
                </c:pt>
                <c:pt idx="766">
                  <c:v>3.66</c:v>
                </c:pt>
                <c:pt idx="767">
                  <c:v>3.67</c:v>
                </c:pt>
                <c:pt idx="768">
                  <c:v>3.68</c:v>
                </c:pt>
                <c:pt idx="769">
                  <c:v>3.69</c:v>
                </c:pt>
                <c:pt idx="770">
                  <c:v>3.7</c:v>
                </c:pt>
                <c:pt idx="771">
                  <c:v>3.71</c:v>
                </c:pt>
                <c:pt idx="772">
                  <c:v>3.72</c:v>
                </c:pt>
                <c:pt idx="773">
                  <c:v>3.73</c:v>
                </c:pt>
                <c:pt idx="774">
                  <c:v>3.74</c:v>
                </c:pt>
                <c:pt idx="775">
                  <c:v>3.75</c:v>
                </c:pt>
                <c:pt idx="776">
                  <c:v>3.76</c:v>
                </c:pt>
                <c:pt idx="777">
                  <c:v>3.77</c:v>
                </c:pt>
                <c:pt idx="778">
                  <c:v>3.78</c:v>
                </c:pt>
                <c:pt idx="779">
                  <c:v>3.79</c:v>
                </c:pt>
                <c:pt idx="780">
                  <c:v>3.8</c:v>
                </c:pt>
                <c:pt idx="781">
                  <c:v>3.81</c:v>
                </c:pt>
                <c:pt idx="782">
                  <c:v>3.82</c:v>
                </c:pt>
                <c:pt idx="783">
                  <c:v>3.83</c:v>
                </c:pt>
                <c:pt idx="784">
                  <c:v>3.84</c:v>
                </c:pt>
                <c:pt idx="785">
                  <c:v>3.85</c:v>
                </c:pt>
                <c:pt idx="786">
                  <c:v>3.86</c:v>
                </c:pt>
                <c:pt idx="787">
                  <c:v>3.87</c:v>
                </c:pt>
                <c:pt idx="788">
                  <c:v>3.88</c:v>
                </c:pt>
                <c:pt idx="789">
                  <c:v>3.89</c:v>
                </c:pt>
                <c:pt idx="790">
                  <c:v>3.9</c:v>
                </c:pt>
                <c:pt idx="791">
                  <c:v>3.91</c:v>
                </c:pt>
                <c:pt idx="792">
                  <c:v>3.92</c:v>
                </c:pt>
                <c:pt idx="793">
                  <c:v>3.93</c:v>
                </c:pt>
                <c:pt idx="794">
                  <c:v>3.94</c:v>
                </c:pt>
                <c:pt idx="795">
                  <c:v>3.95</c:v>
                </c:pt>
                <c:pt idx="796">
                  <c:v>3.96</c:v>
                </c:pt>
                <c:pt idx="797">
                  <c:v>3.97</c:v>
                </c:pt>
                <c:pt idx="798">
                  <c:v>3.98</c:v>
                </c:pt>
                <c:pt idx="799">
                  <c:v>3.99</c:v>
                </c:pt>
                <c:pt idx="800">
                  <c:v>4</c:v>
                </c:pt>
              </c:numCache>
            </c:numRef>
          </c:cat>
          <c:val>
            <c:numRef>
              <c:f>Sheet1!$K$24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v>expected value</c:v>
          </c:tx>
          <c:spPr>
            <a:solidFill>
              <a:schemeClr val="bg2">
                <a:lumMod val="60000"/>
                <a:lumOff val="40000"/>
              </a:schemeClr>
            </a:solidFill>
            <a:ln w="25400">
              <a:noFill/>
            </a:ln>
          </c:spPr>
          <c:val>
            <c:numRef>
              <c:f>Sheet1!$I$3:$I$803</c:f>
              <c:numCache>
                <c:formatCode>General</c:formatCode>
                <c:ptCount val="8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0.39876296517246895</c:v>
                </c:pt>
                <c:pt idx="398">
                  <c:v>0.39886266837614326</c:v>
                </c:pt>
                <c:pt idx="399">
                  <c:v>0.39892250226382903</c:v>
                </c:pt>
                <c:pt idx="400">
                  <c:v>0.39894244888760372</c:v>
                </c:pt>
                <c:pt idx="401">
                  <c:v>0.39892250226382903</c:v>
                </c:pt>
                <c:pt idx="402">
                  <c:v>0.39886266837614326</c:v>
                </c:pt>
                <c:pt idx="403">
                  <c:v>0.39876296517246895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76288"/>
        <c:axId val="154077824"/>
      </c:areaChart>
      <c:catAx>
        <c:axId val="15407628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4077824"/>
        <c:crosses val="autoZero"/>
        <c:auto val="1"/>
        <c:lblAlgn val="ctr"/>
        <c:lblOffset val="100"/>
        <c:tickLblSkip val="100"/>
        <c:noMultiLvlLbl val="0"/>
      </c:catAx>
      <c:valAx>
        <c:axId val="15407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07628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1793D-CBC9-4262-A8FD-4B8FCD8B8CC6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64042-758D-4174-B34B-71F14C679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3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D35C-7BAA-40F6-8092-7ACD7135C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D06A1-4FA6-43BB-9728-44F89D900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5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DDBD7-ACD6-4BA6-968E-5E7EBF766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73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1D93E-A488-4591-A9F6-482EDC1B2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4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5FDE0-24FD-4EEE-9E92-47FCE2593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92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D280B-9EC1-4653-A80E-8923F106C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9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5D36C-61F3-4B16-9229-07B428B04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3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8BC9E-B948-4B14-B364-F3D94F115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9EC22-B378-44D9-8EC8-18275CF63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F6C93-4A84-4741-B02F-0619AC6A5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7AB82-43AC-4A5E-9167-5878DA41C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2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79829-99A2-4555-8245-1827C3F5C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130D0-5674-46F2-BBD2-3029799FF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4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CAF31-C481-4488-AAA1-0A3C30EF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57C44-3BD6-441D-9275-69CC99B25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E9958794-E9CB-4D05-BD6F-6374B39D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new/simulations/sims.php?sim=Quantum_Wave_Interference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1.xml"/><Relationship Id="rId4" Type="http://schemas.openxmlformats.org/officeDocument/2006/relationships/chart" Target="../charts/char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5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7.xml"/><Relationship Id="rId4" Type="http://schemas.openxmlformats.org/officeDocument/2006/relationships/image" Target="../media/image107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8.xml"/><Relationship Id="rId6" Type="http://schemas.openxmlformats.org/officeDocument/2006/relationships/image" Target="../media/image86.png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9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83.jpe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82.png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0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8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new/simulations/sims.php?sim=Quantum_Wave_Interference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1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9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9.jpeg"/><Relationship Id="rId9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5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5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6.xml"/><Relationship Id="rId5" Type="http://schemas.openxmlformats.org/officeDocument/2006/relationships/image" Target="../media/image72.png"/><Relationship Id="rId4" Type="http://schemas.openxmlformats.org/officeDocument/2006/relationships/image" Target="../media/image49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7.xml"/><Relationship Id="rId5" Type="http://schemas.openxmlformats.org/officeDocument/2006/relationships/image" Target="../media/image72.png"/><Relationship Id="rId4" Type="http://schemas.openxmlformats.org/officeDocument/2006/relationships/image" Target="../media/image4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8.xml"/><Relationship Id="rId6" Type="http://schemas.openxmlformats.org/officeDocument/2006/relationships/image" Target="../media/image47.png"/><Relationship Id="rId5" Type="http://schemas.openxmlformats.org/officeDocument/2006/relationships/image" Target="../media/image72.png"/><Relationship Id="rId4" Type="http://schemas.openxmlformats.org/officeDocument/2006/relationships/image" Target="../media/image7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5" Type="http://schemas.openxmlformats.org/officeDocument/2006/relationships/image" Target="../media/image74.png"/><Relationship Id="rId4" Type="http://schemas.openxmlformats.org/officeDocument/2006/relationships/image" Target="../media/image6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7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7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74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0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7.xml"/><Relationship Id="rId4" Type="http://schemas.openxmlformats.org/officeDocument/2006/relationships/image" Target="../media/image3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8.xml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1.xml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5.xml"/><Relationship Id="rId5" Type="http://schemas.openxmlformats.org/officeDocument/2006/relationships/image" Target="../media/image94.png"/><Relationship Id="rId4" Type="http://schemas.openxmlformats.org/officeDocument/2006/relationships/image" Target="../media/image8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6.xml"/><Relationship Id="rId6" Type="http://schemas.openxmlformats.org/officeDocument/2006/relationships/image" Target="../media/image95.jpeg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8.xml"/><Relationship Id="rId4" Type="http://schemas.openxmlformats.org/officeDocument/2006/relationships/image" Target="../media/image9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9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71946" y="355757"/>
            <a:ext cx="7772400" cy="1555750"/>
          </a:xfrm>
        </p:spPr>
        <p:txBody>
          <a:bodyPr/>
          <a:lstStyle/>
          <a:p>
            <a:r>
              <a:rPr lang="en-US" dirty="0" smtClean="0"/>
              <a:t>Quantum Mechanics </a:t>
            </a:r>
            <a:br>
              <a:rPr lang="en-US" dirty="0" smtClean="0"/>
            </a:br>
            <a:r>
              <a:rPr lang="en-US" dirty="0" smtClean="0"/>
              <a:t>and the Higgs Boson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69309" y="5886739"/>
            <a:ext cx="4027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Computer generated simulation of a Higgs</a:t>
            </a:r>
            <a:br>
              <a:rPr lang="en-US" sz="1600" dirty="0" smtClean="0"/>
            </a:br>
            <a:r>
              <a:rPr lang="en-US" sz="1600" dirty="0" smtClean="0"/>
              <a:t>decay from the CMS detector at the LHC.</a:t>
            </a:r>
            <a:endParaRPr lang="en-US" sz="16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94" y="2349361"/>
            <a:ext cx="3731661" cy="345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0151" y="2687506"/>
            <a:ext cx="3949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history of modern physics</a:t>
            </a:r>
          </a:p>
          <a:p>
            <a:pPr algn="ctr"/>
            <a:r>
              <a:rPr lang="en-US" sz="2400" dirty="0" smtClean="0"/>
              <a:t>From 1901 to next week. 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Young’s Double Slit Experiment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80674" y="2466108"/>
            <a:ext cx="7730837" cy="294409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 smtClean="0"/>
              <a:t>Computer simulations by U of Colorado </a:t>
            </a:r>
            <a:r>
              <a:rPr lang="en-US" sz="2800" dirty="0" err="1" smtClean="0"/>
              <a:t>PhET</a:t>
            </a:r>
            <a:r>
              <a:rPr lang="en-US" sz="2800" dirty="0" smtClean="0"/>
              <a:t>: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800" dirty="0" smtClean="0"/>
              <a:t>Demonstration with light, etc.:</a:t>
            </a:r>
            <a:br>
              <a:rPr lang="en-US" sz="2800" dirty="0" smtClean="0"/>
            </a:br>
            <a:r>
              <a:rPr lang="en-US" sz="1400" dirty="0" smtClean="0">
                <a:hlinkClick r:id="rId3"/>
              </a:rPr>
              <a:t>http://phet.colorado.edu/new/simulations/sims.php?sim=Quantum_Wave_Interference</a:t>
            </a:r>
            <a:r>
              <a:rPr lang="en-US" sz="1400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1389" y="1990563"/>
            <a:ext cx="2333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What’s a </a:t>
            </a:r>
            <a:r>
              <a:rPr lang="en-US" sz="2400" dirty="0" err="1" smtClean="0"/>
              <a:t>GeV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82" y="1990532"/>
            <a:ext cx="417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Mass of a proton = 0.94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77" y="2433887"/>
            <a:ext cx="450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125 </a:t>
            </a:r>
            <a:r>
              <a:rPr lang="en-US" sz="2400" dirty="0" err="1" smtClean="0"/>
              <a:t>GeV</a:t>
            </a:r>
            <a:r>
              <a:rPr lang="en-US" sz="2400" dirty="0" smtClean="0"/>
              <a:t> = 133 proton masses</a:t>
            </a: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11389" y="3459193"/>
            <a:ext cx="1895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What’s a </a:t>
            </a:r>
            <a:r>
              <a:rPr lang="en-US" sz="2400" dirty="0" smtClean="0">
                <a:sym typeface="Symbol"/>
              </a:rPr>
              <a:t>?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51" y="4364182"/>
            <a:ext cx="1606400" cy="1744092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026342"/>
              </p:ext>
            </p:extLst>
          </p:nvPr>
        </p:nvGraphicFramePr>
        <p:xfrm>
          <a:off x="3566586" y="3657873"/>
          <a:ext cx="5577414" cy="279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22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2" grpId="0">
        <p:bldAsOne/>
      </p:bldGraphic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1389" y="1990563"/>
            <a:ext cx="2333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What’s a </a:t>
            </a:r>
            <a:r>
              <a:rPr lang="en-US" sz="2400" dirty="0" err="1" smtClean="0"/>
              <a:t>GeV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82" y="1990532"/>
            <a:ext cx="417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Mass of a proton = 0.94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77" y="2433887"/>
            <a:ext cx="450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125 </a:t>
            </a:r>
            <a:r>
              <a:rPr lang="en-US" sz="2400" dirty="0" err="1" smtClean="0"/>
              <a:t>GeV</a:t>
            </a:r>
            <a:r>
              <a:rPr lang="en-US" sz="2400" dirty="0" smtClean="0"/>
              <a:t> = 133 proton masses</a:t>
            </a: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11389" y="3459193"/>
            <a:ext cx="2532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What’s a </a:t>
            </a:r>
            <a:r>
              <a:rPr lang="en-US" sz="2400" dirty="0" smtClean="0">
                <a:sym typeface="Symbol"/>
              </a:rPr>
              <a:t>Guido?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52" y="3690025"/>
            <a:ext cx="4152900" cy="2190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3441" y="6022284"/>
            <a:ext cx="3676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Guido</a:t>
            </a:r>
            <a:r>
              <a:rPr lang="en-US" sz="1600" dirty="0">
                <a:sym typeface="Symbol"/>
              </a:rPr>
              <a:t> </a:t>
            </a:r>
            <a:r>
              <a:rPr lang="en-US" sz="1600" dirty="0" err="1" smtClean="0">
                <a:sym typeface="Symbol"/>
              </a:rPr>
              <a:t>Tonelli</a:t>
            </a:r>
            <a:r>
              <a:rPr lang="en-US" sz="1600" dirty="0" smtClean="0">
                <a:sym typeface="Symbol"/>
              </a:rPr>
              <a:t>, CMS collaboration, LHC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20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43" y="1330032"/>
            <a:ext cx="7000475" cy="4942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4099" y="6272991"/>
            <a:ext cx="4585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From  Guido </a:t>
            </a:r>
            <a:r>
              <a:rPr lang="en-US" sz="1600" dirty="0" err="1" smtClean="0">
                <a:sym typeface="Symbol"/>
              </a:rPr>
              <a:t>Tonelli</a:t>
            </a:r>
            <a:r>
              <a:rPr lang="en-US" sz="1600" dirty="0" smtClean="0">
                <a:sym typeface="Symbol"/>
              </a:rPr>
              <a:t>, CMS collaboration, LHC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3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594" y="1990563"/>
            <a:ext cx="437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search for the Higgs is on:</a:t>
            </a:r>
            <a:endParaRPr lang="en-US" sz="2400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16" y="3158830"/>
            <a:ext cx="4115217" cy="307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1537" y="3984999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rumor has it…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5694218" y="5514109"/>
            <a:ext cx="1884218" cy="3463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594" y="1990563"/>
            <a:ext cx="437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search for the Higgs is on:</a:t>
            </a:r>
            <a:endParaRPr lang="en-US" sz="2400" dirty="0"/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6" y="1852017"/>
            <a:ext cx="2324533" cy="445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0" y="3279527"/>
            <a:ext cx="2339252" cy="233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47" y="3374991"/>
            <a:ext cx="3185677" cy="20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70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594" y="1990563"/>
            <a:ext cx="3348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this is </a:t>
            </a:r>
            <a:r>
              <a:rPr lang="en-US" sz="2400" b="1" i="1" dirty="0" smtClean="0"/>
              <a:t>the</a:t>
            </a:r>
            <a:r>
              <a:rPr lang="en-US" sz="2400" dirty="0" smtClean="0"/>
              <a:t> diagram: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62215" y="4724407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Electron, quark, or whatever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267215" y="3505212"/>
            <a:ext cx="2660072" cy="2410691"/>
            <a:chOff x="3519046" y="2992577"/>
            <a:chExt cx="3726881" cy="2549241"/>
          </a:xfrm>
        </p:grpSpPr>
        <p:sp>
          <p:nvSpPr>
            <p:cNvPr id="5" name="Arc 4"/>
            <p:cNvSpPr/>
            <p:nvPr/>
          </p:nvSpPr>
          <p:spPr bwMode="auto">
            <a:xfrm>
              <a:off x="3629891" y="2992582"/>
              <a:ext cx="3616036" cy="2549236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Arc 10"/>
            <p:cNvSpPr/>
            <p:nvPr/>
          </p:nvSpPr>
          <p:spPr bwMode="auto">
            <a:xfrm flipH="1">
              <a:off x="3519046" y="2992577"/>
              <a:ext cx="3616036" cy="2549241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223167" y="310342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Higgs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89580" y="427195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no mass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4395" y="427194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no mass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484" y="356518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B0F0"/>
                </a:solidFill>
              </a:rPr>
              <a:t>lotsa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0B0F0"/>
                </a:solidFill>
              </a:rPr>
              <a:t>mass</a:t>
            </a:r>
            <a:endParaRPr lang="en-US" i="1" dirty="0">
              <a:solidFill>
                <a:srgbClr val="00B0F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881760" y="4641286"/>
            <a:ext cx="543098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B727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30091" y="1985828"/>
            <a:ext cx="649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If Glashow, Weinberg, and Salam were right…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6624" y="5652822"/>
            <a:ext cx="3860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… then this is where all </a:t>
            </a:r>
            <a:br>
              <a:rPr lang="en-US" sz="2400" dirty="0" smtClean="0">
                <a:solidFill>
                  <a:srgbClr val="00B0F0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>     particles get their mass.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66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3" grpId="0"/>
      <p:bldP spid="14" grpId="0"/>
      <p:bldP spid="15" grpId="0"/>
      <p:bldP spid="16" grpId="0"/>
      <p:bldP spid="17" grpId="0"/>
      <p:bldP spid="7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0513" y="2735971"/>
            <a:ext cx="309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particle called the Higgs</a:t>
            </a:r>
            <a:br>
              <a:rPr lang="en-US" dirty="0" smtClean="0"/>
            </a:br>
            <a:r>
              <a:rPr lang="en-US" dirty="0" smtClean="0"/>
              <a:t>has yet to be observed. </a:t>
            </a:r>
            <a:endParaRPr lang="en-US" dirty="0"/>
          </a:p>
        </p:txBody>
      </p:sp>
      <p:pic>
        <p:nvPicPr>
          <p:cNvPr id="19" name="Picture 9" descr="baseball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94" y="4213478"/>
            <a:ext cx="489314" cy="47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4918364" y="3556673"/>
            <a:ext cx="3595471" cy="2699791"/>
            <a:chOff x="80" y="1994"/>
            <a:chExt cx="2715" cy="2462"/>
          </a:xfrm>
        </p:grpSpPr>
        <p:pic>
          <p:nvPicPr>
            <p:cNvPr id="21" name="Picture 12" descr="atominterfe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" y="1994"/>
              <a:ext cx="2550" cy="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80" y="3979"/>
              <a:ext cx="2715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Atoms (not Higgs Bosons) </a:t>
              </a:r>
              <a:br>
                <a:rPr lang="en-US" sz="1400" dirty="0" smtClean="0"/>
              </a:br>
              <a:r>
                <a:rPr lang="en-US" sz="1400" dirty="0" smtClean="0"/>
                <a:t>by </a:t>
              </a:r>
              <a:r>
                <a:rPr lang="en-US" sz="1400" dirty="0"/>
                <a:t>Jennifer </a:t>
              </a:r>
              <a:r>
                <a:rPr lang="en-US" sz="1400" dirty="0" err="1"/>
                <a:t>Sebby-Strabley</a:t>
              </a:r>
              <a:endParaRPr lang="en-US" sz="1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064689" y="2722111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But the wave called the Higgs</a:t>
            </a:r>
            <a:br>
              <a:rPr lang="en-US" dirty="0" smtClean="0"/>
            </a:br>
            <a:r>
              <a:rPr lang="en-US" dirty="0" smtClean="0"/>
              <a:t>Field may be a part of all of us.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0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00546" y="1466811"/>
            <a:ext cx="2713760" cy="20353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90" y="1480666"/>
            <a:ext cx="2385729" cy="207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24" y="1471141"/>
            <a:ext cx="2394905" cy="207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6" y="1480666"/>
            <a:ext cx="2713760" cy="203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364370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Sheldon Glashow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142595" y="36436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Iliopoulos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705765" y="364370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Luciano </a:t>
            </a:r>
            <a:r>
              <a:rPr lang="en-US" dirty="0" err="1" smtClean="0"/>
              <a:t>Maiani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5978" y="537066"/>
            <a:ext cx="3724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These guys were right</a:t>
            </a:r>
            <a:endParaRPr lang="en-US" sz="2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49" y="4372394"/>
            <a:ext cx="2805980" cy="216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05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5978" y="537066"/>
            <a:ext cx="6941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These guys were right (as far as we know)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00546" y="1466811"/>
            <a:ext cx="2713760" cy="20353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24" y="1471141"/>
            <a:ext cx="2394905" cy="207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6" y="1480666"/>
            <a:ext cx="2713760" cy="203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71600" y="364370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Sheldon Glashow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99" y="1507725"/>
            <a:ext cx="2311465" cy="202146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513759" y="1498201"/>
            <a:ext cx="1520895" cy="2048524"/>
            <a:chOff x="5904154" y="4354858"/>
            <a:chExt cx="1520895" cy="2048524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904154" y="4354858"/>
              <a:ext cx="1517392" cy="2048524"/>
            </a:xfrm>
            <a:prstGeom prst="rect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841" y="4354858"/>
              <a:ext cx="1501208" cy="2048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4087175" y="3638929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Steven Weinberg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33446" y="3647797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Abdus</a:t>
            </a:r>
            <a:r>
              <a:rPr lang="en-US" dirty="0" smtClean="0"/>
              <a:t> Salam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08" y="4214816"/>
            <a:ext cx="3272941" cy="227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62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498" y="537066"/>
            <a:ext cx="327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Were they all right?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00546" y="1466811"/>
            <a:ext cx="2713760" cy="20353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24" y="1471141"/>
            <a:ext cx="2394905" cy="207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6" y="1480666"/>
            <a:ext cx="2713760" cy="203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99" y="1507725"/>
            <a:ext cx="2311465" cy="202146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513759" y="1498201"/>
            <a:ext cx="1520895" cy="2048524"/>
            <a:chOff x="5904154" y="4354858"/>
            <a:chExt cx="1520895" cy="2048524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904154" y="4354858"/>
              <a:ext cx="1517392" cy="2048524"/>
            </a:xfrm>
            <a:prstGeom prst="rect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841" y="4354858"/>
              <a:ext cx="1501208" cy="2048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73" y="4045642"/>
            <a:ext cx="3449485" cy="231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18" y="4045642"/>
            <a:ext cx="3440382" cy="228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100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Quantum Theory Begins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5791200"/>
            <a:ext cx="3352800" cy="76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Max Planck (1901)</a:t>
            </a:r>
          </a:p>
        </p:txBody>
      </p:sp>
      <p:pic>
        <p:nvPicPr>
          <p:cNvPr id="256004" name="Picture 4" descr="Planck 2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3988" y="1670050"/>
            <a:ext cx="2690812" cy="4121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95400" y="1600200"/>
            <a:ext cx="3429000" cy="1600200"/>
            <a:chOff x="816" y="1248"/>
            <a:chExt cx="2160" cy="1008"/>
          </a:xfrm>
        </p:grpSpPr>
        <p:sp>
          <p:nvSpPr>
            <p:cNvPr id="22538" name="AutoShape 6"/>
            <p:cNvSpPr>
              <a:spLocks noChangeArrowheads="1"/>
            </p:cNvSpPr>
            <p:nvPr/>
          </p:nvSpPr>
          <p:spPr bwMode="auto">
            <a:xfrm>
              <a:off x="816" y="1248"/>
              <a:ext cx="2160" cy="1008"/>
            </a:xfrm>
            <a:prstGeom prst="wedgeRoundRectCallout">
              <a:avLst>
                <a:gd name="adj1" fmla="val 73102"/>
                <a:gd name="adj2" fmla="val 92657"/>
                <a:gd name="adj3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539" name="Text Box 7"/>
            <p:cNvSpPr txBox="1">
              <a:spLocks noChangeArrowheads="1"/>
            </p:cNvSpPr>
            <p:nvPr/>
          </p:nvSpPr>
          <p:spPr bwMode="auto">
            <a:xfrm>
              <a:off x="864" y="1344"/>
              <a:ext cx="2016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600" b="1">
                  <a:solidFill>
                    <a:schemeClr val="bg1"/>
                  </a:solidFill>
                </a:rPr>
                <a:t>Light has some of the properties of particles.</a:t>
              </a:r>
            </a:p>
          </p:txBody>
        </p:sp>
      </p:grpSp>
      <p:sp>
        <p:nvSpPr>
          <p:cNvPr id="256009" name="AutoShape 9"/>
          <p:cNvSpPr>
            <a:spLocks noChangeArrowheads="1"/>
          </p:cNvSpPr>
          <p:nvPr/>
        </p:nvSpPr>
        <p:spPr bwMode="auto">
          <a:xfrm>
            <a:off x="609600" y="3733800"/>
            <a:ext cx="4572000" cy="1066800"/>
          </a:xfrm>
          <a:prstGeom prst="wedgeRoundRectCallout">
            <a:avLst>
              <a:gd name="adj1" fmla="val -64065"/>
              <a:gd name="adj2" fmla="val 1489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But if Young was right, 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that means light has properties of particles AND properties of waves.</a:t>
            </a:r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4953000" y="62484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Albert Einstein (1905)</a:t>
            </a:r>
          </a:p>
        </p:txBody>
      </p:sp>
      <p:sp>
        <p:nvSpPr>
          <p:cNvPr id="256014" name="AutoShape 14"/>
          <p:cNvSpPr>
            <a:spLocks noChangeArrowheads="1"/>
          </p:cNvSpPr>
          <p:nvPr/>
        </p:nvSpPr>
        <p:spPr bwMode="auto">
          <a:xfrm>
            <a:off x="2743200" y="5486400"/>
            <a:ext cx="1676400" cy="533400"/>
          </a:xfrm>
          <a:prstGeom prst="wedgeRoundRectCallout">
            <a:avLst>
              <a:gd name="adj1" fmla="val 148866"/>
              <a:gd name="adj2" fmla="val -216370"/>
              <a:gd name="adj3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600" b="1">
                <a:solidFill>
                  <a:schemeClr val="bg1"/>
                </a:solidFill>
              </a:rPr>
              <a:t>Yep.</a:t>
            </a:r>
          </a:p>
        </p:txBody>
      </p:sp>
      <p:pic>
        <p:nvPicPr>
          <p:cNvPr id="256015" name="Picture 15" descr="einstein-19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0400"/>
            <a:ext cx="28400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/>
      <p:bldP spid="256009" grpId="0" animBg="1"/>
      <p:bldP spid="256011" grpId="0"/>
      <p:bldP spid="25601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24602" y="4512951"/>
            <a:ext cx="5430982" cy="2812474"/>
            <a:chOff x="2881760" y="3103429"/>
            <a:chExt cx="5430982" cy="2812474"/>
          </a:xfrm>
        </p:grpSpPr>
        <p:grpSp>
          <p:nvGrpSpPr>
            <p:cNvPr id="6" name="Group 5"/>
            <p:cNvGrpSpPr/>
            <p:nvPr/>
          </p:nvGrpSpPr>
          <p:grpSpPr>
            <a:xfrm>
              <a:off x="4267215" y="3505212"/>
              <a:ext cx="2660072" cy="2410691"/>
              <a:chOff x="3519046" y="2992577"/>
              <a:chExt cx="3726881" cy="2549241"/>
            </a:xfrm>
          </p:grpSpPr>
          <p:sp>
            <p:nvSpPr>
              <p:cNvPr id="5" name="Arc 4"/>
              <p:cNvSpPr/>
              <p:nvPr/>
            </p:nvSpPr>
            <p:spPr bwMode="auto">
              <a:xfrm>
                <a:off x="3629891" y="2992582"/>
                <a:ext cx="3616036" cy="2549236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Arc 10"/>
              <p:cNvSpPr/>
              <p:nvPr/>
            </p:nvSpPr>
            <p:spPr bwMode="auto">
              <a:xfrm flipH="1">
                <a:off x="3519046" y="2992577"/>
                <a:ext cx="3616036" cy="2549241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2881760" y="3103429"/>
              <a:ext cx="5430982" cy="1990310"/>
              <a:chOff x="2881760" y="3103429"/>
              <a:chExt cx="5430982" cy="199031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062215" y="4724407"/>
                <a:ext cx="3070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Electron, quark, or whatever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223167" y="3103429"/>
                <a:ext cx="774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Higgs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089580" y="4271954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B0F0"/>
                    </a:solidFill>
                  </a:rPr>
                  <a:t>no mass</a:t>
                </a:r>
                <a:endParaRPr lang="en-US" i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4395" y="4271949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B0F0"/>
                    </a:solidFill>
                  </a:rPr>
                  <a:t>no mass</a:t>
                </a:r>
                <a:endParaRPr lang="en-US" i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953484" y="356518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>
                    <a:solidFill>
                      <a:srgbClr val="00B0F0"/>
                    </a:solidFill>
                  </a:rPr>
                  <a:t>lotsa</a:t>
                </a:r>
                <a:r>
                  <a:rPr lang="en-US" i="1" dirty="0" smtClean="0"/>
                  <a:t> </a:t>
                </a:r>
                <a:r>
                  <a:rPr lang="en-US" i="1" dirty="0" smtClean="0">
                    <a:solidFill>
                      <a:srgbClr val="00B0F0"/>
                    </a:solidFill>
                  </a:rPr>
                  <a:t>mass</a:t>
                </a:r>
                <a:endParaRPr lang="en-US" i="1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3" name="Straight Arrow Connector 2"/>
              <p:cNvCxnSpPr/>
              <p:nvPr/>
            </p:nvCxnSpPr>
            <p:spPr bwMode="auto">
              <a:xfrm>
                <a:off x="2881760" y="4641286"/>
                <a:ext cx="543098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B727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12" name="TextBox 11"/>
          <p:cNvSpPr txBox="1"/>
          <p:nvPr/>
        </p:nvSpPr>
        <p:spPr>
          <a:xfrm>
            <a:off x="573030" y="1645439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Stay tuned…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28" y="1106040"/>
            <a:ext cx="3947046" cy="273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2188" y="3842009"/>
            <a:ext cx="2706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ATLAS collaboration, Dec. 2011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02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Waves or particles?</a:t>
            </a:r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228600" y="63246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Louis de Broglie (1924)</a:t>
            </a:r>
          </a:p>
        </p:txBody>
      </p:sp>
      <p:pic>
        <p:nvPicPr>
          <p:cNvPr id="23556" name="Picture 8" descr="de broglie blu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93875"/>
            <a:ext cx="333057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30" name="AutoShape 10"/>
          <p:cNvSpPr>
            <a:spLocks noChangeArrowheads="1"/>
          </p:cNvSpPr>
          <p:nvPr/>
        </p:nvSpPr>
        <p:spPr bwMode="auto">
          <a:xfrm>
            <a:off x="4191000" y="1676400"/>
            <a:ext cx="4191000" cy="1524000"/>
          </a:xfrm>
          <a:prstGeom prst="wedgeRoundRectCallout">
            <a:avLst>
              <a:gd name="adj1" fmla="val -79204"/>
              <a:gd name="adj2" fmla="val 46773"/>
              <a:gd name="adj3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600" b="1">
                <a:solidFill>
                  <a:schemeClr val="bg1"/>
                </a:solidFill>
              </a:rPr>
              <a:t>Atoms and electrons have some properties of </a:t>
            </a:r>
            <a:r>
              <a:rPr lang="en-US" sz="2600" b="1" i="1">
                <a:solidFill>
                  <a:schemeClr val="bg1"/>
                </a:solidFill>
              </a:rPr>
              <a:t>waves</a:t>
            </a:r>
            <a:r>
              <a:rPr lang="en-US" sz="2600" b="1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61131" name="Picture 11" descr="debroglie at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00463"/>
            <a:ext cx="28194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Map of the atom</a:t>
            </a:r>
          </a:p>
        </p:txBody>
      </p:sp>
      <p:pic>
        <p:nvPicPr>
          <p:cNvPr id="24579" name="Picture 4" descr="at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2425" y="1676400"/>
            <a:ext cx="4829175" cy="4676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880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Waves or particles?</a:t>
            </a:r>
          </a:p>
        </p:txBody>
      </p:sp>
      <p:sp>
        <p:nvSpPr>
          <p:cNvPr id="595971" name="Rectangle 3"/>
          <p:cNvSpPr>
            <a:spLocks noChangeArrowheads="1"/>
          </p:cNvSpPr>
          <p:nvPr/>
        </p:nvSpPr>
        <p:spPr bwMode="auto">
          <a:xfrm>
            <a:off x="228600" y="63246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Louis de Broglie (1924)</a:t>
            </a:r>
          </a:p>
        </p:txBody>
      </p:sp>
      <p:pic>
        <p:nvPicPr>
          <p:cNvPr id="25604" name="Picture 4" descr="de broglie blu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93875"/>
            <a:ext cx="333057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4191000" y="1676400"/>
            <a:ext cx="4191000" cy="1524000"/>
          </a:xfrm>
          <a:prstGeom prst="wedgeRoundRectCallout">
            <a:avLst>
              <a:gd name="adj1" fmla="val -79204"/>
              <a:gd name="adj2" fmla="val 46773"/>
              <a:gd name="adj3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600" b="1">
                <a:solidFill>
                  <a:schemeClr val="bg1"/>
                </a:solidFill>
              </a:rPr>
              <a:t>Atoms and electrons have some properties of </a:t>
            </a:r>
            <a:r>
              <a:rPr lang="en-US" sz="2600" b="1" i="1">
                <a:solidFill>
                  <a:schemeClr val="bg1"/>
                </a:solidFill>
              </a:rPr>
              <a:t>waves</a:t>
            </a:r>
            <a:r>
              <a:rPr lang="en-US" sz="2600" b="1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5606" name="Picture 6" descr="debroglie at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00463"/>
            <a:ext cx="28194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Waves or particles?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6908" y="1902905"/>
            <a:ext cx="3623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particle is </a:t>
            </a:r>
            <a:r>
              <a:rPr lang="en-US" sz="2400" b="1" i="1" dirty="0" smtClean="0"/>
              <a:t>somewhere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9" name="Picture 9" descr="baseball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068" y="2660919"/>
            <a:ext cx="606281" cy="59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Callout 1 3"/>
          <p:cNvSpPr/>
          <p:nvPr/>
        </p:nvSpPr>
        <p:spPr bwMode="auto">
          <a:xfrm>
            <a:off x="5645726" y="2476253"/>
            <a:ext cx="2098963" cy="481015"/>
          </a:xfrm>
          <a:prstGeom prst="borderCallout1">
            <a:avLst>
              <a:gd name="adj1" fmla="val 18750"/>
              <a:gd name="adj2" fmla="val -8333"/>
              <a:gd name="adj3" fmla="val 69296"/>
              <a:gd name="adj4" fmla="val -5099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Look! There it is!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6907" y="3703997"/>
            <a:ext cx="4290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wave is sort of </a:t>
            </a:r>
            <a:r>
              <a:rPr lang="en-US" sz="2400" b="1" i="1" dirty="0" smtClean="0"/>
              <a:t>everywhere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 bwMode="auto">
          <a:xfrm>
            <a:off x="0" y="4526283"/>
            <a:ext cx="9144000" cy="1027835"/>
          </a:xfrm>
          <a:custGeom>
            <a:avLst/>
            <a:gdLst>
              <a:gd name="connsiteX0" fmla="*/ 0 w 9144000"/>
              <a:gd name="connsiteY0" fmla="*/ 914400 h 1027835"/>
              <a:gd name="connsiteX1" fmla="*/ 914400 w 9144000"/>
              <a:gd name="connsiteY1" fmla="*/ 914400 h 1027835"/>
              <a:gd name="connsiteX2" fmla="*/ 1828800 w 9144000"/>
              <a:gd name="connsiteY2" fmla="*/ 0 h 1027835"/>
              <a:gd name="connsiteX3" fmla="*/ 2743200 w 9144000"/>
              <a:gd name="connsiteY3" fmla="*/ 0 h 1027835"/>
              <a:gd name="connsiteX4" fmla="*/ 3657600 w 9144000"/>
              <a:gd name="connsiteY4" fmla="*/ 914400 h 1027835"/>
              <a:gd name="connsiteX5" fmla="*/ 4585855 w 9144000"/>
              <a:gd name="connsiteY5" fmla="*/ 914400 h 1027835"/>
              <a:gd name="connsiteX6" fmla="*/ 5486400 w 9144000"/>
              <a:gd name="connsiteY6" fmla="*/ 13855 h 1027835"/>
              <a:gd name="connsiteX7" fmla="*/ 6414655 w 9144000"/>
              <a:gd name="connsiteY7" fmla="*/ 13855 h 1027835"/>
              <a:gd name="connsiteX8" fmla="*/ 7329055 w 9144000"/>
              <a:gd name="connsiteY8" fmla="*/ 914400 h 1027835"/>
              <a:gd name="connsiteX9" fmla="*/ 8229600 w 9144000"/>
              <a:gd name="connsiteY9" fmla="*/ 914400 h 1027835"/>
              <a:gd name="connsiteX10" fmla="*/ 9144000 w 9144000"/>
              <a:gd name="connsiteY10" fmla="*/ 0 h 102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1027835">
                <a:moveTo>
                  <a:pt x="0" y="914400"/>
                </a:moveTo>
                <a:cubicBezTo>
                  <a:pt x="304800" y="990600"/>
                  <a:pt x="609600" y="1066800"/>
                  <a:pt x="914400" y="914400"/>
                </a:cubicBezTo>
                <a:cubicBezTo>
                  <a:pt x="1219200" y="762000"/>
                  <a:pt x="1524000" y="152400"/>
                  <a:pt x="1828800" y="0"/>
                </a:cubicBezTo>
                <a:cubicBezTo>
                  <a:pt x="2133600" y="-152400"/>
                  <a:pt x="2438400" y="-152400"/>
                  <a:pt x="2743200" y="0"/>
                </a:cubicBezTo>
                <a:cubicBezTo>
                  <a:pt x="3048000" y="152400"/>
                  <a:pt x="3350491" y="762000"/>
                  <a:pt x="3657600" y="914400"/>
                </a:cubicBezTo>
                <a:cubicBezTo>
                  <a:pt x="3964709" y="1066800"/>
                  <a:pt x="4281055" y="1064491"/>
                  <a:pt x="4585855" y="914400"/>
                </a:cubicBezTo>
                <a:cubicBezTo>
                  <a:pt x="4890655" y="764309"/>
                  <a:pt x="5181600" y="163946"/>
                  <a:pt x="5486400" y="13855"/>
                </a:cubicBezTo>
                <a:cubicBezTo>
                  <a:pt x="5791200" y="-136236"/>
                  <a:pt x="6107546" y="-136236"/>
                  <a:pt x="6414655" y="13855"/>
                </a:cubicBezTo>
                <a:cubicBezTo>
                  <a:pt x="6721764" y="163946"/>
                  <a:pt x="7026564" y="764309"/>
                  <a:pt x="7329055" y="914400"/>
                </a:cubicBezTo>
                <a:cubicBezTo>
                  <a:pt x="7631546" y="1064491"/>
                  <a:pt x="7927109" y="1066800"/>
                  <a:pt x="8229600" y="914400"/>
                </a:cubicBezTo>
                <a:cubicBezTo>
                  <a:pt x="8532091" y="762000"/>
                  <a:pt x="8838045" y="381000"/>
                  <a:pt x="9144000" y="0"/>
                </a:cubicBezTo>
              </a:path>
            </a:pathLst>
          </a:cu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Line Callout 1 27"/>
          <p:cNvSpPr/>
          <p:nvPr/>
        </p:nvSpPr>
        <p:spPr bwMode="auto">
          <a:xfrm>
            <a:off x="3527371" y="6169442"/>
            <a:ext cx="2098963" cy="481015"/>
          </a:xfrm>
          <a:prstGeom prst="borderCallout1">
            <a:avLst>
              <a:gd name="adj1" fmla="val 18750"/>
              <a:gd name="adj2" fmla="val -8333"/>
              <a:gd name="adj3" fmla="val -135203"/>
              <a:gd name="adj4" fmla="val -118324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Look! There it is!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5777345" y="5623566"/>
            <a:ext cx="1634837" cy="6062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5084618" y="4655128"/>
            <a:ext cx="997527" cy="14034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4042209" y="5611087"/>
            <a:ext cx="31564" cy="4475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69924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/>
      <p:bldP spid="10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Waves or particles?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1898" y="2096844"/>
            <a:ext cx="4702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 wave has a sort of an influence</a:t>
            </a:r>
            <a:br>
              <a:rPr lang="en-US" sz="2400" dirty="0" smtClean="0"/>
            </a:br>
            <a:r>
              <a:rPr lang="en-US" sz="2400" dirty="0" smtClean="0"/>
              <a:t>in many places at once.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 bwMode="auto">
          <a:xfrm>
            <a:off x="0" y="4526283"/>
            <a:ext cx="9144000" cy="1027835"/>
          </a:xfrm>
          <a:custGeom>
            <a:avLst/>
            <a:gdLst>
              <a:gd name="connsiteX0" fmla="*/ 0 w 9144000"/>
              <a:gd name="connsiteY0" fmla="*/ 914400 h 1027835"/>
              <a:gd name="connsiteX1" fmla="*/ 914400 w 9144000"/>
              <a:gd name="connsiteY1" fmla="*/ 914400 h 1027835"/>
              <a:gd name="connsiteX2" fmla="*/ 1828800 w 9144000"/>
              <a:gd name="connsiteY2" fmla="*/ 0 h 1027835"/>
              <a:gd name="connsiteX3" fmla="*/ 2743200 w 9144000"/>
              <a:gd name="connsiteY3" fmla="*/ 0 h 1027835"/>
              <a:gd name="connsiteX4" fmla="*/ 3657600 w 9144000"/>
              <a:gd name="connsiteY4" fmla="*/ 914400 h 1027835"/>
              <a:gd name="connsiteX5" fmla="*/ 4585855 w 9144000"/>
              <a:gd name="connsiteY5" fmla="*/ 914400 h 1027835"/>
              <a:gd name="connsiteX6" fmla="*/ 5486400 w 9144000"/>
              <a:gd name="connsiteY6" fmla="*/ 13855 h 1027835"/>
              <a:gd name="connsiteX7" fmla="*/ 6414655 w 9144000"/>
              <a:gd name="connsiteY7" fmla="*/ 13855 h 1027835"/>
              <a:gd name="connsiteX8" fmla="*/ 7329055 w 9144000"/>
              <a:gd name="connsiteY8" fmla="*/ 914400 h 1027835"/>
              <a:gd name="connsiteX9" fmla="*/ 8229600 w 9144000"/>
              <a:gd name="connsiteY9" fmla="*/ 914400 h 1027835"/>
              <a:gd name="connsiteX10" fmla="*/ 9144000 w 9144000"/>
              <a:gd name="connsiteY10" fmla="*/ 0 h 102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1027835">
                <a:moveTo>
                  <a:pt x="0" y="914400"/>
                </a:moveTo>
                <a:cubicBezTo>
                  <a:pt x="304800" y="990600"/>
                  <a:pt x="609600" y="1066800"/>
                  <a:pt x="914400" y="914400"/>
                </a:cubicBezTo>
                <a:cubicBezTo>
                  <a:pt x="1219200" y="762000"/>
                  <a:pt x="1524000" y="152400"/>
                  <a:pt x="1828800" y="0"/>
                </a:cubicBezTo>
                <a:cubicBezTo>
                  <a:pt x="2133600" y="-152400"/>
                  <a:pt x="2438400" y="-152400"/>
                  <a:pt x="2743200" y="0"/>
                </a:cubicBezTo>
                <a:cubicBezTo>
                  <a:pt x="3048000" y="152400"/>
                  <a:pt x="3350491" y="762000"/>
                  <a:pt x="3657600" y="914400"/>
                </a:cubicBezTo>
                <a:cubicBezTo>
                  <a:pt x="3964709" y="1066800"/>
                  <a:pt x="4281055" y="1064491"/>
                  <a:pt x="4585855" y="914400"/>
                </a:cubicBezTo>
                <a:cubicBezTo>
                  <a:pt x="4890655" y="764309"/>
                  <a:pt x="5181600" y="163946"/>
                  <a:pt x="5486400" y="13855"/>
                </a:cubicBezTo>
                <a:cubicBezTo>
                  <a:pt x="5791200" y="-136236"/>
                  <a:pt x="6107546" y="-136236"/>
                  <a:pt x="6414655" y="13855"/>
                </a:cubicBezTo>
                <a:cubicBezTo>
                  <a:pt x="6721764" y="163946"/>
                  <a:pt x="7026564" y="764309"/>
                  <a:pt x="7329055" y="914400"/>
                </a:cubicBezTo>
                <a:cubicBezTo>
                  <a:pt x="7631546" y="1064491"/>
                  <a:pt x="7927109" y="1066800"/>
                  <a:pt x="8229600" y="914400"/>
                </a:cubicBezTo>
                <a:cubicBezTo>
                  <a:pt x="8532091" y="762000"/>
                  <a:pt x="8838045" y="381000"/>
                  <a:pt x="9144000" y="0"/>
                </a:cubicBezTo>
              </a:path>
            </a:pathLst>
          </a:cu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Line Callout 1 27"/>
          <p:cNvSpPr/>
          <p:nvPr/>
        </p:nvSpPr>
        <p:spPr bwMode="auto">
          <a:xfrm>
            <a:off x="3527371" y="6169442"/>
            <a:ext cx="2098963" cy="481015"/>
          </a:xfrm>
          <a:prstGeom prst="borderCallout1">
            <a:avLst>
              <a:gd name="adj1" fmla="val 18750"/>
              <a:gd name="adj2" fmla="val -8333"/>
              <a:gd name="adj3" fmla="val -135203"/>
              <a:gd name="adj4" fmla="val -118324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Look! There it is!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5777345" y="5623566"/>
            <a:ext cx="1634837" cy="6062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5084618" y="4655128"/>
            <a:ext cx="997527" cy="14034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4042209" y="5611087"/>
            <a:ext cx="31564" cy="4475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435729" y="3108254"/>
            <a:ext cx="4354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 sometimes call something </a:t>
            </a:r>
            <a:br>
              <a:rPr lang="en-US" sz="2400" dirty="0" smtClean="0"/>
            </a:br>
            <a:r>
              <a:rPr lang="en-US" sz="2400" dirty="0" smtClean="0"/>
              <a:t>like that a </a:t>
            </a:r>
            <a:r>
              <a:rPr lang="en-US" sz="2400" b="1" i="1" dirty="0" smtClean="0"/>
              <a:t>field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6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Waves or particles?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5729" y="3108254"/>
            <a:ext cx="4354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 sometimes call something </a:t>
            </a:r>
            <a:br>
              <a:rPr lang="en-US" sz="2400" dirty="0" smtClean="0"/>
            </a:br>
            <a:r>
              <a:rPr lang="en-US" sz="2400" dirty="0" smtClean="0"/>
              <a:t>like that a </a:t>
            </a:r>
            <a:r>
              <a:rPr lang="en-US" sz="2400" b="1" i="1" dirty="0" smtClean="0"/>
              <a:t>field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1604963" y="4105956"/>
            <a:ext cx="20478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9668" y="4189956"/>
            <a:ext cx="3511332" cy="20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6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Waves or particles?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9574" y="5497669"/>
            <a:ext cx="3887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Electrically charged particles</a:t>
            </a:r>
          </a:p>
          <a:p>
            <a:pPr algn="ctr"/>
            <a:r>
              <a:rPr lang="en-US" sz="2000" dirty="0" smtClean="0"/>
              <a:t>moving through a magnetic field.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812" y="1809974"/>
            <a:ext cx="4173311" cy="358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6062374" y="4138157"/>
            <a:ext cx="2319506" cy="742451"/>
          </a:xfrm>
          <a:prstGeom prst="borderCallout1">
            <a:avLst>
              <a:gd name="adj1" fmla="val 18750"/>
              <a:gd name="adj2" fmla="val -8333"/>
              <a:gd name="adj3" fmla="val -274002"/>
              <a:gd name="adj4" fmla="val -94546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magnetic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field is everywhere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>
            <a:off x="1016001" y="2177143"/>
            <a:ext cx="4717805" cy="22529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10800000" flipV="1">
            <a:off x="4122058" y="4911973"/>
            <a:ext cx="1731819" cy="3131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0800000">
            <a:off x="2481946" y="3759200"/>
            <a:ext cx="3323769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34606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Waves or particles?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562" y="5689158"/>
            <a:ext cx="2587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But fields are made</a:t>
            </a:r>
            <a:br>
              <a:rPr lang="en-US" sz="2000" dirty="0" smtClean="0"/>
            </a:br>
            <a:r>
              <a:rPr lang="en-US" sz="2000" dirty="0" smtClean="0"/>
              <a:t>out of “particles”, too.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812" y="1809974"/>
            <a:ext cx="4173311" cy="358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5526027" y="2934060"/>
            <a:ext cx="2353499" cy="257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606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nature of science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715000" y="3297238"/>
            <a:ext cx="3048000" cy="3560762"/>
            <a:chOff x="3696" y="1440"/>
            <a:chExt cx="1829" cy="2093"/>
          </a:xfrm>
        </p:grpSpPr>
        <p:pic>
          <p:nvPicPr>
            <p:cNvPr id="8207" name="Picture 20" descr="mag_glas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440"/>
              <a:ext cx="1829" cy="1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xt Box 22"/>
            <p:cNvSpPr txBox="1">
              <a:spLocks noChangeArrowheads="1"/>
            </p:cNvSpPr>
            <p:nvPr/>
          </p:nvSpPr>
          <p:spPr bwMode="auto">
            <a:xfrm>
              <a:off x="3795" y="3264"/>
              <a:ext cx="163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/>
                <a:t>Observation</a:t>
              </a:r>
            </a:p>
          </p:txBody>
        </p:sp>
      </p:grpSp>
      <p:sp>
        <p:nvSpPr>
          <p:cNvPr id="8196" name="Text Box 28"/>
          <p:cNvSpPr txBox="1">
            <a:spLocks noChangeArrowheads="1"/>
          </p:cNvSpPr>
          <p:nvPr/>
        </p:nvSpPr>
        <p:spPr bwMode="auto">
          <a:xfrm>
            <a:off x="2819400" y="37338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762000" y="3505200"/>
            <a:ext cx="2667000" cy="2133600"/>
            <a:chOff x="480" y="2256"/>
            <a:chExt cx="1680" cy="1344"/>
          </a:xfrm>
        </p:grpSpPr>
        <p:sp>
          <p:nvSpPr>
            <p:cNvPr id="8205" name="Oval 27"/>
            <p:cNvSpPr>
              <a:spLocks noChangeArrowheads="1"/>
            </p:cNvSpPr>
            <p:nvPr/>
          </p:nvSpPr>
          <p:spPr bwMode="auto">
            <a:xfrm>
              <a:off x="480" y="2256"/>
              <a:ext cx="1680" cy="1344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Text Box 30"/>
            <p:cNvSpPr txBox="1">
              <a:spLocks noChangeArrowheads="1"/>
            </p:cNvSpPr>
            <p:nvPr/>
          </p:nvSpPr>
          <p:spPr bwMode="auto">
            <a:xfrm>
              <a:off x="720" y="2669"/>
              <a:ext cx="1200" cy="596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chemeClr val="bg1"/>
                  </a:solidFill>
                </a:rPr>
                <a:t>Mental Model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886200" y="4191000"/>
            <a:ext cx="1752600" cy="990600"/>
            <a:chOff x="2448" y="2640"/>
            <a:chExt cx="1104" cy="624"/>
          </a:xfrm>
        </p:grpSpPr>
        <p:sp>
          <p:nvSpPr>
            <p:cNvPr id="8203" name="AutoShape 32"/>
            <p:cNvSpPr>
              <a:spLocks noChangeArrowheads="1"/>
            </p:cNvSpPr>
            <p:nvPr/>
          </p:nvSpPr>
          <p:spPr bwMode="auto">
            <a:xfrm>
              <a:off x="2448" y="2640"/>
              <a:ext cx="1104" cy="624"/>
            </a:xfrm>
            <a:prstGeom prst="leftArrow">
              <a:avLst>
                <a:gd name="adj1" fmla="val 50000"/>
                <a:gd name="adj2" fmla="val 4423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Text Box 33"/>
            <p:cNvSpPr txBox="1">
              <a:spLocks noChangeArrowheads="1"/>
            </p:cNvSpPr>
            <p:nvPr/>
          </p:nvSpPr>
          <p:spPr bwMode="auto">
            <a:xfrm>
              <a:off x="2784" y="2838"/>
              <a:ext cx="6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chemeClr val="bg1"/>
                  </a:solidFill>
                </a:rPr>
                <a:t>Idea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957263" y="1828800"/>
            <a:ext cx="8186737" cy="1371600"/>
            <a:chOff x="703" y="1296"/>
            <a:chExt cx="4961" cy="672"/>
          </a:xfrm>
        </p:grpSpPr>
        <p:sp>
          <p:nvSpPr>
            <p:cNvPr id="8200" name="AutoShape 48"/>
            <p:cNvSpPr>
              <a:spLocks noChangeArrowheads="1"/>
            </p:cNvSpPr>
            <p:nvPr/>
          </p:nvSpPr>
          <p:spPr bwMode="auto">
            <a:xfrm>
              <a:off x="816" y="1296"/>
              <a:ext cx="4848" cy="672"/>
            </a:xfrm>
            <a:prstGeom prst="curvedDownArrow">
              <a:avLst>
                <a:gd name="adj1" fmla="val 144286"/>
                <a:gd name="adj2" fmla="val 288571"/>
                <a:gd name="adj3" fmla="val 3333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Text Box 49"/>
            <p:cNvSpPr txBox="1">
              <a:spLocks noChangeArrowheads="1"/>
            </p:cNvSpPr>
            <p:nvPr/>
          </p:nvSpPr>
          <p:spPr bwMode="auto">
            <a:xfrm>
              <a:off x="3793" y="1729"/>
              <a:ext cx="120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Experiment</a:t>
              </a:r>
            </a:p>
          </p:txBody>
        </p:sp>
        <p:sp>
          <p:nvSpPr>
            <p:cNvPr id="8202" name="Text Box 50"/>
            <p:cNvSpPr txBox="1">
              <a:spLocks noChangeArrowheads="1"/>
            </p:cNvSpPr>
            <p:nvPr/>
          </p:nvSpPr>
          <p:spPr bwMode="auto">
            <a:xfrm>
              <a:off x="703" y="1744"/>
              <a:ext cx="120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Prediction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Waves or particles?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812" y="1809974"/>
            <a:ext cx="4173311" cy="358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6062373" y="4138156"/>
            <a:ext cx="2836697" cy="1038001"/>
          </a:xfrm>
          <a:prstGeom prst="borderCallout1">
            <a:avLst>
              <a:gd name="adj1" fmla="val 18750"/>
              <a:gd name="adj2" fmla="val -8333"/>
              <a:gd name="adj3" fmla="val -196174"/>
              <a:gd name="adj4" fmla="val -82719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Particles acting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like fields do not. They just push the other particles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>
            <a:off x="1016004" y="2177145"/>
            <a:ext cx="4813296" cy="23621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10800000" flipV="1">
            <a:off x="4122058" y="4911973"/>
            <a:ext cx="1731819" cy="3131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0800000">
            <a:off x="2481948" y="3759200"/>
            <a:ext cx="3347353" cy="9924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Line Callout 1 8"/>
          <p:cNvSpPr/>
          <p:nvPr/>
        </p:nvSpPr>
        <p:spPr bwMode="auto">
          <a:xfrm>
            <a:off x="2932731" y="5803672"/>
            <a:ext cx="2700626" cy="742451"/>
          </a:xfrm>
          <a:prstGeom prst="borderCallout1">
            <a:avLst>
              <a:gd name="adj1" fmla="val 18750"/>
              <a:gd name="adj2" fmla="val -8333"/>
              <a:gd name="adj3" fmla="val -115654"/>
              <a:gd name="adj4" fmla="val -75539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Particles acting like particles leave tracks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rot="16200000" flipV="1">
            <a:off x="1959429" y="4506686"/>
            <a:ext cx="1306287" cy="9144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6200000" flipV="1">
            <a:off x="2416631" y="4735287"/>
            <a:ext cx="1404256" cy="2939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0800000">
            <a:off x="1730829" y="4784271"/>
            <a:ext cx="1017816" cy="9035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34606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Waves or particles?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825" y="2734178"/>
            <a:ext cx="7181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we shrink a wave down to the size of a particle…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 bwMode="auto">
          <a:xfrm>
            <a:off x="0" y="4526283"/>
            <a:ext cx="9144000" cy="1027835"/>
          </a:xfrm>
          <a:custGeom>
            <a:avLst/>
            <a:gdLst>
              <a:gd name="connsiteX0" fmla="*/ 0 w 9144000"/>
              <a:gd name="connsiteY0" fmla="*/ 914400 h 1027835"/>
              <a:gd name="connsiteX1" fmla="*/ 914400 w 9144000"/>
              <a:gd name="connsiteY1" fmla="*/ 914400 h 1027835"/>
              <a:gd name="connsiteX2" fmla="*/ 1828800 w 9144000"/>
              <a:gd name="connsiteY2" fmla="*/ 0 h 1027835"/>
              <a:gd name="connsiteX3" fmla="*/ 2743200 w 9144000"/>
              <a:gd name="connsiteY3" fmla="*/ 0 h 1027835"/>
              <a:gd name="connsiteX4" fmla="*/ 3657600 w 9144000"/>
              <a:gd name="connsiteY4" fmla="*/ 914400 h 1027835"/>
              <a:gd name="connsiteX5" fmla="*/ 4585855 w 9144000"/>
              <a:gd name="connsiteY5" fmla="*/ 914400 h 1027835"/>
              <a:gd name="connsiteX6" fmla="*/ 5486400 w 9144000"/>
              <a:gd name="connsiteY6" fmla="*/ 13855 h 1027835"/>
              <a:gd name="connsiteX7" fmla="*/ 6414655 w 9144000"/>
              <a:gd name="connsiteY7" fmla="*/ 13855 h 1027835"/>
              <a:gd name="connsiteX8" fmla="*/ 7329055 w 9144000"/>
              <a:gd name="connsiteY8" fmla="*/ 914400 h 1027835"/>
              <a:gd name="connsiteX9" fmla="*/ 8229600 w 9144000"/>
              <a:gd name="connsiteY9" fmla="*/ 914400 h 1027835"/>
              <a:gd name="connsiteX10" fmla="*/ 9144000 w 9144000"/>
              <a:gd name="connsiteY10" fmla="*/ 0 h 102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1027835">
                <a:moveTo>
                  <a:pt x="0" y="914400"/>
                </a:moveTo>
                <a:cubicBezTo>
                  <a:pt x="304800" y="990600"/>
                  <a:pt x="609600" y="1066800"/>
                  <a:pt x="914400" y="914400"/>
                </a:cubicBezTo>
                <a:cubicBezTo>
                  <a:pt x="1219200" y="762000"/>
                  <a:pt x="1524000" y="152400"/>
                  <a:pt x="1828800" y="0"/>
                </a:cubicBezTo>
                <a:cubicBezTo>
                  <a:pt x="2133600" y="-152400"/>
                  <a:pt x="2438400" y="-152400"/>
                  <a:pt x="2743200" y="0"/>
                </a:cubicBezTo>
                <a:cubicBezTo>
                  <a:pt x="3048000" y="152400"/>
                  <a:pt x="3350491" y="762000"/>
                  <a:pt x="3657600" y="914400"/>
                </a:cubicBezTo>
                <a:cubicBezTo>
                  <a:pt x="3964709" y="1066800"/>
                  <a:pt x="4281055" y="1064491"/>
                  <a:pt x="4585855" y="914400"/>
                </a:cubicBezTo>
                <a:cubicBezTo>
                  <a:pt x="4890655" y="764309"/>
                  <a:pt x="5181600" y="163946"/>
                  <a:pt x="5486400" y="13855"/>
                </a:cubicBezTo>
                <a:cubicBezTo>
                  <a:pt x="5791200" y="-136236"/>
                  <a:pt x="6107546" y="-136236"/>
                  <a:pt x="6414655" y="13855"/>
                </a:cubicBezTo>
                <a:cubicBezTo>
                  <a:pt x="6721764" y="163946"/>
                  <a:pt x="7026564" y="764309"/>
                  <a:pt x="7329055" y="914400"/>
                </a:cubicBezTo>
                <a:cubicBezTo>
                  <a:pt x="7631546" y="1064491"/>
                  <a:pt x="7927109" y="1066800"/>
                  <a:pt x="8229600" y="914400"/>
                </a:cubicBezTo>
                <a:cubicBezTo>
                  <a:pt x="8532091" y="762000"/>
                  <a:pt x="8838045" y="381000"/>
                  <a:pt x="9144000" y="0"/>
                </a:cubicBezTo>
              </a:path>
            </a:pathLst>
          </a:cu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9" descr="baseball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21" y="5726838"/>
            <a:ext cx="606281" cy="59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4912542" y="4677058"/>
            <a:ext cx="388746" cy="468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243712" y="3505476"/>
            <a:ext cx="389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 it’s not a wave anymore.</a:t>
            </a:r>
            <a:endParaRPr lang="en-US" sz="2400" dirty="0"/>
          </a:p>
        </p:txBody>
      </p:sp>
      <p:sp>
        <p:nvSpPr>
          <p:cNvPr id="19" name="Line Callout 1 18"/>
          <p:cNvSpPr/>
          <p:nvPr/>
        </p:nvSpPr>
        <p:spPr bwMode="auto">
          <a:xfrm>
            <a:off x="6630789" y="5073103"/>
            <a:ext cx="2098963" cy="481015"/>
          </a:xfrm>
          <a:prstGeom prst="borderCallout1">
            <a:avLst>
              <a:gd name="adj1" fmla="val 18750"/>
              <a:gd name="adj2" fmla="val -8333"/>
              <a:gd name="adj3" fmla="val -34394"/>
              <a:gd name="adj4" fmla="val -6419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 a wave.</a:t>
            </a:r>
          </a:p>
        </p:txBody>
      </p:sp>
      <p:sp>
        <p:nvSpPr>
          <p:cNvPr id="20" name="Line Callout 1 19"/>
          <p:cNvSpPr/>
          <p:nvPr/>
        </p:nvSpPr>
        <p:spPr bwMode="auto">
          <a:xfrm flipH="1">
            <a:off x="1770676" y="5856424"/>
            <a:ext cx="2098963" cy="481015"/>
          </a:xfrm>
          <a:prstGeom prst="borderCallout1">
            <a:avLst>
              <a:gd name="adj1" fmla="val 18750"/>
              <a:gd name="adj2" fmla="val -8333"/>
              <a:gd name="adj3" fmla="val 20332"/>
              <a:gd name="adj4" fmla="val -3581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 a wave.</a:t>
            </a:r>
          </a:p>
        </p:txBody>
      </p:sp>
      <p:sp>
        <p:nvSpPr>
          <p:cNvPr id="21" name="Line Callout 1 20"/>
          <p:cNvSpPr/>
          <p:nvPr/>
        </p:nvSpPr>
        <p:spPr bwMode="auto">
          <a:xfrm flipH="1">
            <a:off x="3534452" y="4470066"/>
            <a:ext cx="1037548" cy="481015"/>
          </a:xfrm>
          <a:prstGeom prst="borderCallout1">
            <a:avLst>
              <a:gd name="adj1" fmla="val 18750"/>
              <a:gd name="adj2" fmla="val -8333"/>
              <a:gd name="adj3" fmla="val 20332"/>
              <a:gd name="adj4" fmla="val -5718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W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ave.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6287" y="2928702"/>
            <a:ext cx="5096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 what does it mean for something</a:t>
            </a:r>
            <a:br>
              <a:rPr lang="en-US" sz="2400" dirty="0" smtClean="0"/>
            </a:br>
            <a:r>
              <a:rPr lang="en-US" sz="2400" dirty="0" smtClean="0"/>
              <a:t>to be a wave </a:t>
            </a:r>
            <a:r>
              <a:rPr lang="en-US" sz="2400" b="1" i="1" dirty="0" smtClean="0"/>
              <a:t>and</a:t>
            </a:r>
            <a:r>
              <a:rPr lang="en-US" sz="2400" dirty="0" smtClean="0"/>
              <a:t> a particle?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0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0" grpId="0" animBg="1"/>
      <p:bldP spid="18" grpId="0"/>
      <p:bldP spid="18" grpId="1"/>
      <p:bldP spid="19" grpId="0" animBg="1"/>
      <p:bldP spid="20" grpId="0" animBg="1"/>
      <p:bldP spid="21" grpId="0" animBg="1"/>
      <p:bldP spid="21" grpId="1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Wave + Particle = “Quantum”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286000"/>
            <a:ext cx="73152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smtClean="0">
                <a:effectLst/>
              </a:rPr>
              <a:t>But what does a “wave-particle” </a:t>
            </a:r>
            <a:br>
              <a:rPr lang="en-US" sz="3600" smtClean="0">
                <a:effectLst/>
              </a:rPr>
            </a:br>
            <a:r>
              <a:rPr lang="en-US" sz="3600" smtClean="0">
                <a:effectLst/>
              </a:rPr>
              <a:t>or “quantum” </a:t>
            </a:r>
            <a:r>
              <a:rPr lang="en-US" sz="3600" b="1" i="1" smtClean="0">
                <a:effectLst/>
              </a:rPr>
              <a:t>do</a:t>
            </a:r>
            <a:r>
              <a:rPr lang="en-US" sz="3600" smtClean="0">
                <a:effectLst/>
              </a:rPr>
              <a:t>?</a:t>
            </a:r>
          </a:p>
          <a:p>
            <a:endParaRPr lang="en-US" sz="3600" smtClean="0">
              <a:effectLst/>
            </a:endParaRPr>
          </a:p>
          <a:p>
            <a:r>
              <a:rPr lang="en-US" sz="2800" smtClean="0">
                <a:effectLst/>
              </a:rPr>
              <a:t>Back to the University of Colorado:</a:t>
            </a:r>
            <a:br>
              <a:rPr lang="en-US" sz="2800" smtClean="0">
                <a:effectLst/>
              </a:rPr>
            </a:br>
            <a:r>
              <a:rPr lang="en-US" sz="1400" smtClean="0">
                <a:effectLst/>
                <a:hlinkClick r:id="rId3"/>
              </a:rPr>
              <a:t>http://phet.colorado.edu/new/simulations/sims.php?sim=Quantum_Wave_Interference</a:t>
            </a:r>
            <a:r>
              <a:rPr lang="en-US" sz="2800" smtClean="0">
                <a:effectLst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Wave + Particle = “Quantum”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286000"/>
            <a:ext cx="73152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>
                <a:effectLst/>
              </a:rPr>
              <a:t>If you don’t know which slit a particle went through…</a:t>
            </a:r>
          </a:p>
          <a:p>
            <a:pPr algn="ctr">
              <a:buFont typeface="Wingdings" pitchFamily="2" charset="2"/>
              <a:buNone/>
            </a:pPr>
            <a:endParaRPr lang="en-US" sz="2800" smtClean="0">
              <a:effectLst/>
            </a:endParaRPr>
          </a:p>
          <a:p>
            <a:pPr algn="ctr">
              <a:buFont typeface="Wingdings" pitchFamily="2" charset="2"/>
              <a:buNone/>
            </a:pPr>
            <a:r>
              <a:rPr lang="en-US" sz="2800" smtClean="0">
                <a:effectLst/>
              </a:rPr>
              <a:t>          …it will act like a wave that went through </a:t>
            </a:r>
            <a:r>
              <a:rPr lang="en-US" sz="2800" i="1" smtClean="0">
                <a:effectLst/>
              </a:rPr>
              <a:t>both</a:t>
            </a:r>
            <a:r>
              <a:rPr lang="en-US" sz="2800" smtClean="0">
                <a:effectLst/>
              </a:rPr>
              <a:t>…</a:t>
            </a:r>
          </a:p>
          <a:p>
            <a:pPr algn="ctr">
              <a:buFont typeface="Wingdings" pitchFamily="2" charset="2"/>
              <a:buNone/>
            </a:pPr>
            <a:endParaRPr lang="en-US" sz="2800" smtClean="0">
              <a:effectLst/>
            </a:endParaRPr>
          </a:p>
          <a:p>
            <a:pPr algn="r">
              <a:buFont typeface="Wingdings" pitchFamily="2" charset="2"/>
              <a:buNone/>
            </a:pPr>
            <a:r>
              <a:rPr lang="en-US" sz="2800" smtClean="0">
                <a:effectLst/>
              </a:rPr>
              <a:t>… and interfere with itself.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Wave + Particle = “Quantum”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65200" y="1628775"/>
            <a:ext cx="73152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sz="3600"/>
              <a:t>Alternate experiment: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•"/>
            </a:pPr>
            <a:r>
              <a:rPr lang="en-US" sz="2800"/>
              <a:t>Build a bunch of “boxes”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•"/>
            </a:pPr>
            <a:r>
              <a:rPr lang="en-US" sz="2800"/>
              <a:t>Trap the particle in one of them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•"/>
            </a:pPr>
            <a:r>
              <a:rPr lang="en-US" sz="2800"/>
              <a:t>                    …without knowing which one.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•"/>
            </a:pPr>
            <a:r>
              <a:rPr lang="en-US" sz="2800"/>
              <a:t>Release the particle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•"/>
            </a:pPr>
            <a:r>
              <a:rPr lang="en-US" sz="2800"/>
              <a:t>It should interfere with</a:t>
            </a:r>
            <a:br>
              <a:rPr lang="en-US" sz="2800"/>
            </a:br>
            <a:r>
              <a:rPr lang="en-US" sz="2800"/>
              <a:t>itself like a bunch </a:t>
            </a:r>
            <a:br>
              <a:rPr lang="en-US" sz="2800"/>
            </a:br>
            <a:r>
              <a:rPr lang="en-US" sz="2800"/>
              <a:t>of waves that came </a:t>
            </a:r>
            <a:br>
              <a:rPr lang="en-US" sz="2800"/>
            </a:br>
            <a:r>
              <a:rPr lang="en-US" sz="2800"/>
              <a:t>from each box.</a:t>
            </a:r>
          </a:p>
        </p:txBody>
      </p:sp>
      <p:pic>
        <p:nvPicPr>
          <p:cNvPr id="6" name="Picture 5" descr="boxe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824288"/>
            <a:ext cx="292258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Wave + Particle = “Quantum”</a:t>
            </a:r>
          </a:p>
        </p:txBody>
      </p:sp>
      <p:pic>
        <p:nvPicPr>
          <p:cNvPr id="33795" name="Picture 5" descr="DoubleSlitInterferenceRamseyTrap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1582738"/>
            <a:ext cx="6591300" cy="3400425"/>
          </a:xfrm>
        </p:spPr>
      </p:pic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1430338" y="5272088"/>
            <a:ext cx="6245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Actual photos of atoms released </a:t>
            </a:r>
            <a:br>
              <a:rPr lang="en-US" sz="2400" b="1"/>
            </a:br>
            <a:r>
              <a:rPr lang="en-US" sz="2400" b="1"/>
              <a:t>from Ramsey traps.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Wave + Particle = “Quantum”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430338" y="5272088"/>
            <a:ext cx="6245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Photos of atoms interfering after release from a two dimensional grid of slits.</a:t>
            </a:r>
          </a:p>
        </p:txBody>
      </p:sp>
      <p:pic>
        <p:nvPicPr>
          <p:cNvPr id="34820" name="Picture 6" descr="MatterWavesRamseyAeiling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863725"/>
            <a:ext cx="3040062" cy="3005138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Mysteries of Quantum Mechanics</a:t>
            </a:r>
          </a:p>
        </p:txBody>
      </p:sp>
      <p:pic>
        <p:nvPicPr>
          <p:cNvPr id="334851" name="Picture 3" descr="alice looks old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8900" y="2643188"/>
            <a:ext cx="4038600" cy="244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857" name="AutoShape 9"/>
          <p:cNvSpPr>
            <a:spLocks/>
          </p:cNvSpPr>
          <p:nvPr/>
        </p:nvSpPr>
        <p:spPr bwMode="auto">
          <a:xfrm>
            <a:off x="400050" y="5295900"/>
            <a:ext cx="3771900" cy="685800"/>
          </a:xfrm>
          <a:prstGeom prst="borderCallout2">
            <a:avLst>
              <a:gd name="adj1" fmla="val 16667"/>
              <a:gd name="adj2" fmla="val 102019"/>
              <a:gd name="adj3" fmla="val 16667"/>
              <a:gd name="adj4" fmla="val 111194"/>
              <a:gd name="adj5" fmla="val -36111"/>
              <a:gd name="adj6" fmla="val 120708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“Observation”, “measurement”, or “experiment” occurs.</a:t>
            </a:r>
          </a:p>
        </p:txBody>
      </p:sp>
      <p:pic>
        <p:nvPicPr>
          <p:cNvPr id="334863" name="Picture 15" descr="a1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3490913"/>
            <a:ext cx="9620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65" name="Picture 17" descr="a3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814763"/>
            <a:ext cx="9906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21"/>
          <p:cNvSpPr>
            <a:spLocks noChangeArrowheads="1"/>
          </p:cNvSpPr>
          <p:nvPr/>
        </p:nvSpPr>
        <p:spPr bwMode="auto">
          <a:xfrm>
            <a:off x="6038850" y="2171700"/>
            <a:ext cx="2781300" cy="3695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4874" name="AutoShape 26"/>
          <p:cNvSpPr>
            <a:spLocks/>
          </p:cNvSpPr>
          <p:nvPr/>
        </p:nvSpPr>
        <p:spPr bwMode="auto">
          <a:xfrm>
            <a:off x="2000250" y="1600200"/>
            <a:ext cx="6419850" cy="723900"/>
          </a:xfrm>
          <a:prstGeom prst="borderCallout2">
            <a:avLst>
              <a:gd name="adj1" fmla="val 15792"/>
              <a:gd name="adj2" fmla="val -1185"/>
              <a:gd name="adj3" fmla="val 15792"/>
              <a:gd name="adj4" fmla="val -5861"/>
              <a:gd name="adj5" fmla="val 252630"/>
              <a:gd name="adj6" fmla="val -10681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Before observation, only “mixtures of probability” exist.  Physical properties (to be measured) are undefined.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143500" y="4552950"/>
            <a:ext cx="3771900" cy="1422400"/>
            <a:chOff x="3240" y="2868"/>
            <a:chExt cx="2376" cy="896"/>
          </a:xfrm>
        </p:grpSpPr>
        <p:sp>
          <p:nvSpPr>
            <p:cNvPr id="44045" name="Line 28"/>
            <p:cNvSpPr>
              <a:spLocks noChangeShapeType="1"/>
            </p:cNvSpPr>
            <p:nvPr/>
          </p:nvSpPr>
          <p:spPr bwMode="auto">
            <a:xfrm flipH="1">
              <a:off x="4374" y="2868"/>
              <a:ext cx="426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Text Box 29"/>
            <p:cNvSpPr txBox="1">
              <a:spLocks noChangeArrowheads="1"/>
            </p:cNvSpPr>
            <p:nvPr/>
          </p:nvSpPr>
          <p:spPr bwMode="auto">
            <a:xfrm>
              <a:off x="3240" y="3324"/>
              <a:ext cx="2376" cy="440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After observation, measured physical properties are defined.</a:t>
              </a:r>
            </a:p>
          </p:txBody>
        </p:sp>
      </p:grpSp>
      <p:pic>
        <p:nvPicPr>
          <p:cNvPr id="334883" name="Picture 35" descr="alice looks old slice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4850" y="2641600"/>
            <a:ext cx="879475" cy="2443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884" name="AutoShape 36"/>
          <p:cNvSpPr>
            <a:spLocks/>
          </p:cNvSpPr>
          <p:nvPr/>
        </p:nvSpPr>
        <p:spPr bwMode="auto">
          <a:xfrm>
            <a:off x="7162800" y="3028950"/>
            <a:ext cx="1504950" cy="419100"/>
          </a:xfrm>
          <a:prstGeom prst="borderCallout1">
            <a:avLst>
              <a:gd name="adj1" fmla="val 27273"/>
              <a:gd name="adj2" fmla="val -5065"/>
              <a:gd name="adj3" fmla="val 54546"/>
              <a:gd name="adj4" fmla="val -54431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“Observer”</a:t>
            </a:r>
          </a:p>
        </p:txBody>
      </p:sp>
      <p:pic>
        <p:nvPicPr>
          <p:cNvPr id="334885" name="Picture 37" descr="dimeHea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3871913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48148E-6 L 0.56874 0.07778 " pathEditMode="relative" ptsTypes="AA">
                                      <p:cBhvr>
                                        <p:cTn id="28" dur="2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6042 -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4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7" grpId="0" animBg="1"/>
      <p:bldP spid="334874" grpId="0" animBg="1"/>
      <p:bldP spid="334884" grpId="0" build="allAtOnce" animBg="1"/>
      <p:bldP spid="334884" grpId="1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smtClean="0"/>
              <a:t>How can a coin be a “superposition” of heads </a:t>
            </a:r>
            <a:r>
              <a:rPr lang="en-US" sz="3000" i="1" smtClean="0"/>
              <a:t>and</a:t>
            </a:r>
            <a:r>
              <a:rPr lang="en-US" sz="3000" smtClean="0"/>
              <a:t> tails?</a:t>
            </a:r>
          </a:p>
          <a:p>
            <a:pPr eaLnBrk="1" hangingPunct="1">
              <a:defRPr/>
            </a:pPr>
            <a:endParaRPr lang="en-US" sz="3000" smtClean="0"/>
          </a:p>
          <a:p>
            <a:pPr eaLnBrk="1" hangingPunct="1">
              <a:defRPr/>
            </a:pPr>
            <a:r>
              <a:rPr lang="en-US" sz="3000" smtClean="0"/>
              <a:t>How does it “snap” into one state or the other upon observation?</a:t>
            </a:r>
          </a:p>
        </p:txBody>
      </p:sp>
      <p:pic>
        <p:nvPicPr>
          <p:cNvPr id="346116" name="Picture 4" descr="aHeadTealLoop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0188" y="4470400"/>
            <a:ext cx="1762125" cy="176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118" name="Picture 6" descr="dimeHea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4500563"/>
            <a:ext cx="1743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195" y="27780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smtClean="0"/>
              <a:t>Mysteries of Quantum Mechanics</a:t>
            </a:r>
            <a:endParaRPr lang="en-US" sz="40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 maybe it’s all wrong?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286000"/>
            <a:ext cx="6172200" cy="356061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dirty="0" smtClean="0"/>
              <a:t>1940: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dirty="0" smtClean="0"/>
              <a:t>Quantum Mechanics</a:t>
            </a:r>
            <a:br>
              <a:rPr lang="en-US" sz="3600" dirty="0" smtClean="0"/>
            </a:br>
            <a:r>
              <a:rPr lang="en-US" sz="3600" dirty="0" smtClean="0"/>
              <a:t>+ Electromagnetic Fields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dirty="0" smtClean="0"/>
              <a:t>= Quantum Field Theory</a:t>
            </a:r>
            <a:r>
              <a:rPr lang="en-US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Quantum Theory Begins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5791200"/>
            <a:ext cx="3352800" cy="76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Max Planck (1901)</a:t>
            </a:r>
          </a:p>
        </p:txBody>
      </p:sp>
      <p:pic>
        <p:nvPicPr>
          <p:cNvPr id="80900" name="Picture 4" descr="Planck 2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3988" y="1670050"/>
            <a:ext cx="2690812" cy="4121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95400" y="1981200"/>
            <a:ext cx="3429000" cy="1600200"/>
            <a:chOff x="816" y="1248"/>
            <a:chExt cx="2160" cy="1008"/>
          </a:xfrm>
        </p:grpSpPr>
        <p:sp>
          <p:nvSpPr>
            <p:cNvPr id="13321" name="AutoShape 6"/>
            <p:cNvSpPr>
              <a:spLocks noChangeArrowheads="1"/>
            </p:cNvSpPr>
            <p:nvPr/>
          </p:nvSpPr>
          <p:spPr bwMode="auto">
            <a:xfrm>
              <a:off x="816" y="1248"/>
              <a:ext cx="2160" cy="1008"/>
            </a:xfrm>
            <a:prstGeom prst="wedgeRoundRectCallout">
              <a:avLst>
                <a:gd name="adj1" fmla="val 73102"/>
                <a:gd name="adj2" fmla="val 92657"/>
                <a:gd name="adj3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322" name="Text Box 7"/>
            <p:cNvSpPr txBox="1">
              <a:spLocks noChangeArrowheads="1"/>
            </p:cNvSpPr>
            <p:nvPr/>
          </p:nvSpPr>
          <p:spPr bwMode="auto">
            <a:xfrm>
              <a:off x="864" y="1344"/>
              <a:ext cx="2016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600" b="1">
                  <a:solidFill>
                    <a:schemeClr val="bg1"/>
                  </a:solidFill>
                </a:rPr>
                <a:t>Light has some of the properties of particles.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14400" y="4495800"/>
            <a:ext cx="3429000" cy="1066800"/>
            <a:chOff x="576" y="2832"/>
            <a:chExt cx="2160" cy="672"/>
          </a:xfrm>
        </p:grpSpPr>
        <p:sp>
          <p:nvSpPr>
            <p:cNvPr id="13319" name="AutoShape 9"/>
            <p:cNvSpPr>
              <a:spLocks noChangeArrowheads="1"/>
            </p:cNvSpPr>
            <p:nvPr/>
          </p:nvSpPr>
          <p:spPr bwMode="auto">
            <a:xfrm>
              <a:off x="576" y="2832"/>
              <a:ext cx="2160" cy="672"/>
            </a:xfrm>
            <a:prstGeom prst="wedgeRoundRectCallout">
              <a:avLst>
                <a:gd name="adj1" fmla="val -77639"/>
                <a:gd name="adj2" fmla="val 12038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320" name="Text Box 10"/>
            <p:cNvSpPr txBox="1">
              <a:spLocks noChangeArrowheads="1"/>
            </p:cNvSpPr>
            <p:nvPr/>
          </p:nvSpPr>
          <p:spPr bwMode="auto">
            <a:xfrm>
              <a:off x="768" y="2928"/>
              <a:ext cx="177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</a:rPr>
                <a:t>And I should care because…why?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Quantum Field Theory</a:t>
            </a:r>
          </a:p>
        </p:txBody>
      </p:sp>
      <p:pic>
        <p:nvPicPr>
          <p:cNvPr id="100357" name="Picture 5" descr="QED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1764" y="2202873"/>
            <a:ext cx="6629400" cy="2246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162300" y="52578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Quantum Electrodynamics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Quantum Field Theory</a:t>
            </a:r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685800" y="1524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Quantum Electrodynamics: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5000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The magnetic moment of an electron is…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5000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Theory: </a:t>
            </a:r>
            <a:b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     1.00115965214 </a:t>
            </a: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  </a:t>
            </a: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0.00000000004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Experiment:</a:t>
            </a:r>
            <a:b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     1.001159652181 </a:t>
            </a: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  </a:t>
            </a: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0.000000000001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endParaRPr lang="en-US" sz="280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685800" y="1524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Quantum Electrodynamics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5000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The magnetic moment of an electron is…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5000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Theory: </a:t>
            </a:r>
            <a:b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    1.0011596521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Experiment:</a:t>
            </a:r>
            <a:b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    1.0011596521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endParaRPr lang="en-US" sz="28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342900" indent="-342900" algn="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10199"/>
                </a:outerShdw>
              </a:effectLst>
              <a:sym typeface="Symbol" pitchFamily="18" charset="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9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Quantum Field Theory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686800" cy="114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Theory:     1.00115965214 </a:t>
            </a:r>
            <a:r>
              <a:rPr lang="en-US" sz="2800" smtClean="0">
                <a:sym typeface="Symbol" pitchFamily="18" charset="2"/>
              </a:rPr>
              <a:t>  </a:t>
            </a:r>
            <a:r>
              <a:rPr lang="en-US" sz="2800" smtClean="0"/>
              <a:t>0.00000000004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US" sz="2800" smtClean="0"/>
              <a:t>How accurate is that?</a:t>
            </a:r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625475" y="3048000"/>
            <a:ext cx="8043863" cy="762000"/>
            <a:chOff x="394" y="1920"/>
            <a:chExt cx="5067" cy="480"/>
          </a:xfrm>
        </p:grpSpPr>
        <p:pic>
          <p:nvPicPr>
            <p:cNvPr id="49187" name="Picture 4" descr="dimeHead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192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88" name="Picture 6" descr="dimeTAIL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" y="1931"/>
              <a:ext cx="459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89" name="Picture 8" descr="dimeHead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" y="192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0" name="Picture 9" descr="dimeTAIL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" y="1930"/>
              <a:ext cx="459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1" name="Picture 10" descr="dimeHead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" y="192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2" name="Picture 11" descr="dimeTAIL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" y="1930"/>
              <a:ext cx="459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3" name="Picture 16" descr="dimeTAIL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" y="1930"/>
              <a:ext cx="459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4" name="Picture 17" descr="dimeTAIL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2" y="1930"/>
              <a:ext cx="459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5" name="Picture 28" descr="dimeHead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" y="192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609600" y="3910013"/>
            <a:ext cx="8077200" cy="2490787"/>
            <a:chOff x="384" y="2463"/>
            <a:chExt cx="5088" cy="1569"/>
          </a:xfrm>
        </p:grpSpPr>
        <p:grpSp>
          <p:nvGrpSpPr>
            <p:cNvPr id="49159" name="Group 53"/>
            <p:cNvGrpSpPr>
              <a:grpSpLocks/>
            </p:cNvGrpSpPr>
            <p:nvPr/>
          </p:nvGrpSpPr>
          <p:grpSpPr bwMode="auto">
            <a:xfrm>
              <a:off x="648" y="2463"/>
              <a:ext cx="4560" cy="481"/>
              <a:chOff x="768" y="3253"/>
              <a:chExt cx="4704" cy="481"/>
            </a:xfrm>
          </p:grpSpPr>
          <p:pic>
            <p:nvPicPr>
              <p:cNvPr id="49179" name="Picture 18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3264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80" name="Picture 25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3253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81" name="Picture 26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" y="3253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82" name="Picture 27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" y="3254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83" name="Picture 35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6" y="3254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84" name="Picture 36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2" y="3254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85" name="Picture 46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0" y="3264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86" name="Picture 50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9" y="3264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160" name="Group 82"/>
            <p:cNvGrpSpPr>
              <a:grpSpLocks/>
            </p:cNvGrpSpPr>
            <p:nvPr/>
          </p:nvGrpSpPr>
          <p:grpSpPr bwMode="auto">
            <a:xfrm>
              <a:off x="635" y="3552"/>
              <a:ext cx="4587" cy="480"/>
              <a:chOff x="672" y="3840"/>
              <a:chExt cx="4587" cy="480"/>
            </a:xfrm>
          </p:grpSpPr>
          <p:pic>
            <p:nvPicPr>
              <p:cNvPr id="49171" name="Picture 37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3" y="3840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2" name="Picture 38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5" y="3840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3" name="Picture 60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2" y="3851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4" name="Picture 61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3851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5" name="Picture 62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6" y="3851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6" name="Picture 64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7" y="3851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7" name="Picture 65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3851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8" name="Picture 74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8" y="3840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161" name="Group 83"/>
            <p:cNvGrpSpPr>
              <a:grpSpLocks/>
            </p:cNvGrpSpPr>
            <p:nvPr/>
          </p:nvGrpSpPr>
          <p:grpSpPr bwMode="auto">
            <a:xfrm>
              <a:off x="384" y="3008"/>
              <a:ext cx="5088" cy="480"/>
              <a:chOff x="432" y="3288"/>
              <a:chExt cx="5184" cy="480"/>
            </a:xfrm>
          </p:grpSpPr>
          <p:pic>
            <p:nvPicPr>
              <p:cNvPr id="49162" name="Picture 47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7" y="3299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3" name="Picture 48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" y="3298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4" name="Picture 49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3299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5" name="Picture 63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" y="3299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6" name="Picture 75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3288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7" name="Picture 76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7" y="3288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8" name="Picture 77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9" y="3288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9" name="Picture 78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3" y="3288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0" name="Picture 79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4" y="3288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3740" name="Picture 92" descr="dimeHea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Through the looking glass:</a:t>
            </a: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4114800" y="1990725"/>
            <a:ext cx="42338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/>
              <a:t>Quantum Physics and Common Sense</a:t>
            </a:r>
          </a:p>
        </p:txBody>
      </p:sp>
      <p:pic>
        <p:nvPicPr>
          <p:cNvPr id="51204" name="Picture 7" descr="alice_through_the_looking_gla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301307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87850" y="3916363"/>
            <a:ext cx="36877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Common sense is the collection of prejudices acquired by age eighteen.</a:t>
            </a:r>
          </a:p>
          <a:p>
            <a:r>
              <a:rPr lang="en-US"/>
              <a:t>		Albert Einstien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41" name="Picture 13" descr="peekabooBoyOp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55" y="2113612"/>
            <a:ext cx="2819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Common </a:t>
            </a:r>
            <a:r>
              <a:rPr lang="en-US" dirty="0"/>
              <a:t>S</a:t>
            </a:r>
            <a:r>
              <a:rPr lang="en-US" dirty="0" smtClean="0"/>
              <a:t>ense &amp; Peek-A-Boo</a:t>
            </a:r>
          </a:p>
        </p:txBody>
      </p:sp>
      <p:pic>
        <p:nvPicPr>
          <p:cNvPr id="304131" name="Picture 3" descr="peekabooMomOpen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325" y="2487613"/>
            <a:ext cx="5019675" cy="437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3" name="Picture 5" descr="peekabooMomClos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84438"/>
            <a:ext cx="5029200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39" name="Picture 11" descr="peekabooBoyClos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5" y="2113611"/>
            <a:ext cx="2819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Peek-A-Boo Logic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763" y="1774825"/>
            <a:ext cx="7372350" cy="3927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 smtClean="0"/>
              <a:t>Object Permanence: </a:t>
            </a:r>
            <a:br>
              <a:rPr lang="en-US" sz="4000" dirty="0" smtClean="0"/>
            </a:br>
            <a:endParaRPr lang="en-US" sz="40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 smtClean="0"/>
              <a:t>“Mommy comes back”</a:t>
            </a:r>
            <a:br>
              <a:rPr lang="en-US" sz="4000" dirty="0" smtClean="0"/>
            </a:br>
            <a:endParaRPr lang="en-US" sz="40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 smtClean="0"/>
              <a:t>Things that disappear </a:t>
            </a:r>
            <a:br>
              <a:rPr lang="en-US" sz="4000" dirty="0" smtClean="0"/>
            </a:br>
            <a:r>
              <a:rPr lang="en-US" sz="4000" dirty="0" smtClean="0"/>
              <a:t>from sight are still there.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93871" y="64192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Peek-A-Boo Principle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2819400" cy="3235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Watch this experiment.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276600" y="1752600"/>
            <a:ext cx="53340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4277" name="Picture 10" descr="PeekABoo Spheres 1 no tur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752600"/>
            <a:ext cx="5334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Peek-A-Boo Principle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3276600" y="1752600"/>
            <a:ext cx="53340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5300" name="Picture 8" descr="PeekABoo Spheres 1 no turn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752600"/>
            <a:ext cx="5334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2819400" cy="3235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Watch this experiment.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Peek-A-Boo Principle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3276600" y="1752600"/>
            <a:ext cx="53340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2" name="Picture 5" descr="PeekABoo Spheres star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752600"/>
            <a:ext cx="5334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8600" y="1981200"/>
            <a:ext cx="40386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What happened?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Was it this?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Peek-A-Boo Principle</a:t>
            </a: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3276600" y="1752600"/>
            <a:ext cx="53340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9396" name="Picture 7" descr="PeekABoo Spheres 1 turn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752600"/>
            <a:ext cx="5334000" cy="457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228600" y="1981200"/>
            <a:ext cx="40386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What happened?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Was it this?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Waves and Particles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1600200"/>
            <a:ext cx="5562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One particle…</a:t>
            </a:r>
            <a:br>
              <a:rPr lang="en-US" sz="2800" smtClean="0"/>
            </a:b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… plus another particle …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… equals two particles.</a:t>
            </a:r>
          </a:p>
        </p:txBody>
      </p:sp>
      <p:pic>
        <p:nvPicPr>
          <p:cNvPr id="235529" name="Picture 9" descr="baseball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779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9" name="Picture 19" descr="baseball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29200"/>
            <a:ext cx="779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0" name="Picture 20" descr="baseball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29200"/>
            <a:ext cx="779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1" name="Picture 21" descr="baseball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779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Peek-A-Boo Principle</a:t>
            </a: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3276600" y="1752600"/>
            <a:ext cx="53340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420" name="Picture 5" descr="PeekABoo Spheres star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752600"/>
            <a:ext cx="5334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14600"/>
            <a:ext cx="4038600" cy="3616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Or was it this??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Peek-A-Boo Principle</a:t>
            </a: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3276600" y="1752600"/>
            <a:ext cx="53340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44" name="Picture 5" descr="PeekABoo Spheres 3 turn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752600"/>
            <a:ext cx="5410200" cy="4573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14600"/>
            <a:ext cx="4038600" cy="361632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Or was it this??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Peek-A-Boo Principle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3276600" y="1752600"/>
            <a:ext cx="53340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68" name="Picture 5" descr="PeekABoo Spheres star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752600"/>
            <a:ext cx="5334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971800"/>
            <a:ext cx="4038600" cy="315912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Or was it this???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Peek-A-Boo Principle</a:t>
            </a: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3276600" y="1752600"/>
            <a:ext cx="53340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3492" name="Picture 5" descr="PeekABoo Spheres 4 turn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752600"/>
            <a:ext cx="5334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971800"/>
            <a:ext cx="4038600" cy="315912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Or was it this???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Peek-A-Boo Principle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4378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The only way</a:t>
            </a:r>
            <a:br>
              <a:rPr lang="en-US" sz="2800" smtClean="0"/>
            </a:br>
            <a:r>
              <a:rPr lang="en-US" sz="2800" smtClean="0"/>
              <a:t>for science</a:t>
            </a:r>
            <a:br>
              <a:rPr lang="en-US" sz="2800" smtClean="0"/>
            </a:br>
            <a:r>
              <a:rPr lang="en-US" sz="2800" smtClean="0"/>
              <a:t>to answer the</a:t>
            </a:r>
            <a:br>
              <a:rPr lang="en-US" sz="2800" smtClean="0"/>
            </a:br>
            <a:r>
              <a:rPr lang="en-US" sz="2800" smtClean="0"/>
              <a:t>question is to</a:t>
            </a:r>
            <a:br>
              <a:rPr lang="en-US" sz="2800" smtClean="0"/>
            </a:br>
            <a:r>
              <a:rPr lang="en-US" sz="2800" smtClean="0"/>
              <a:t>repeat the</a:t>
            </a:r>
            <a:br>
              <a:rPr lang="en-US" sz="2800" smtClean="0"/>
            </a:br>
            <a:r>
              <a:rPr lang="en-US" sz="2800" smtClean="0"/>
              <a:t>experiment…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276600" y="1752600"/>
            <a:ext cx="53340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4517" name="Picture 7" descr="PeekABoo Spheres 1 un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752600"/>
            <a:ext cx="53340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Peek-A-Boo Principle</a:t>
            </a: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3276600" y="1752600"/>
            <a:ext cx="53340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5540" name="Picture 5" descr="PeekABoo Spheres 1 unde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752600"/>
            <a:ext cx="53340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4378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The only way</a:t>
            </a:r>
            <a:br>
              <a:rPr lang="en-US" sz="2800" smtClean="0"/>
            </a:br>
            <a:r>
              <a:rPr lang="en-US" sz="2800" smtClean="0"/>
              <a:t>for science</a:t>
            </a:r>
            <a:br>
              <a:rPr lang="en-US" sz="2800" smtClean="0"/>
            </a:br>
            <a:r>
              <a:rPr lang="en-US" sz="2800" smtClean="0"/>
              <a:t>to answer the</a:t>
            </a:r>
            <a:br>
              <a:rPr lang="en-US" sz="2800" smtClean="0"/>
            </a:br>
            <a:r>
              <a:rPr lang="en-US" sz="2800" smtClean="0"/>
              <a:t>question is to</a:t>
            </a:r>
            <a:br>
              <a:rPr lang="en-US" sz="2800" smtClean="0"/>
            </a:br>
            <a:r>
              <a:rPr lang="en-US" sz="2800" smtClean="0"/>
              <a:t>repeat the</a:t>
            </a:r>
            <a:br>
              <a:rPr lang="en-US" sz="2800" smtClean="0"/>
            </a:br>
            <a:r>
              <a:rPr lang="en-US" sz="2800" smtClean="0"/>
              <a:t>experiment…</a:t>
            </a:r>
            <a:br>
              <a:rPr lang="en-US" sz="2800" smtClean="0"/>
            </a:br>
            <a:endParaRPr lang="en-US" sz="28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Peek-A-Boo Principle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3276600" y="1752600"/>
            <a:ext cx="53340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6564" name="Picture 5" descr="PeekABoo Spheres 1 under right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752600"/>
            <a:ext cx="53340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43200"/>
            <a:ext cx="4038600" cy="182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…and repeat</a:t>
            </a:r>
            <a:br>
              <a:rPr lang="en-US" sz="2800" smtClean="0"/>
            </a:br>
            <a:r>
              <a:rPr lang="en-US" sz="2800" smtClean="0"/>
              <a:t>it again…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Peek-A-Boo Principle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3276600" y="1752600"/>
            <a:ext cx="53340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588" name="Picture 5" descr="PeekABoo Spheres 1 ove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752600"/>
            <a:ext cx="5334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43200"/>
            <a:ext cx="4038600" cy="338772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…and again.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Peek-A-Boo Logic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4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Scientific inquiry does not allow us to </a:t>
            </a:r>
            <a:r>
              <a:rPr lang="en-US" i="1" dirty="0" smtClean="0"/>
              <a:t>assume</a:t>
            </a:r>
            <a:r>
              <a:rPr lang="en-US" dirty="0" smtClean="0"/>
              <a:t> the nature of phenomena that </a:t>
            </a:r>
            <a:br>
              <a:rPr lang="en-US" dirty="0" smtClean="0"/>
            </a:br>
            <a:r>
              <a:rPr lang="en-US" dirty="0" smtClean="0"/>
              <a:t>are not observed.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4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Peek-A-Boo Logic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24641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4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Scientific inquiry does not allow us to </a:t>
            </a:r>
            <a:r>
              <a:rPr lang="en-US" i="1" dirty="0" smtClean="0">
                <a:solidFill>
                  <a:schemeClr val="tx1">
                    <a:lumMod val="65000"/>
                  </a:schemeClr>
                </a:solidFill>
              </a:rPr>
              <a:t>assume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the nature of phenomena that </a:t>
            </a:r>
            <a:br>
              <a:rPr lang="en-US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are not observed.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Peek-A-Boo relies on assumptions </a:t>
            </a:r>
            <a:br>
              <a:rPr lang="en-US" dirty="0" smtClean="0"/>
            </a:br>
            <a:r>
              <a:rPr lang="en-US" dirty="0" smtClean="0"/>
              <a:t>about things we cannot see.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43193" y="4491102"/>
            <a:ext cx="738407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When dealing with quantum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mechanics</a:t>
            </a:r>
            <a:b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things unseen are not what they seem.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2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20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7924800" cy="60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smtClean="0"/>
              <a:t>One wave plus another wave equals ???</a:t>
            </a:r>
          </a:p>
        </p:txBody>
      </p:sp>
      <p:pic>
        <p:nvPicPr>
          <p:cNvPr id="242696" name="Picture 8" descr="waves con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057400"/>
            <a:ext cx="311467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70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Waves and Particles</a:t>
            </a:r>
          </a:p>
        </p:txBody>
      </p:sp>
      <p:pic>
        <p:nvPicPr>
          <p:cNvPr id="242702" name="Picture 14" descr="waves d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2057400"/>
            <a:ext cx="31226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Peek-A-Boo and Q. Mechanics</a:t>
            </a:r>
          </a:p>
        </p:txBody>
      </p:sp>
      <p:sp>
        <p:nvSpPr>
          <p:cNvPr id="352259" name="Freeform 3"/>
          <p:cNvSpPr>
            <a:spLocks/>
          </p:cNvSpPr>
          <p:nvPr/>
        </p:nvSpPr>
        <p:spPr bwMode="auto">
          <a:xfrm>
            <a:off x="746125" y="2365375"/>
            <a:ext cx="2041525" cy="233363"/>
          </a:xfrm>
          <a:custGeom>
            <a:avLst/>
            <a:gdLst>
              <a:gd name="T0" fmla="*/ 0 w 4838"/>
              <a:gd name="T1" fmla="*/ 2147483647 h 615"/>
              <a:gd name="T2" fmla="*/ 2147483647 w 4838"/>
              <a:gd name="T3" fmla="*/ 2147483647 h 615"/>
              <a:gd name="T4" fmla="*/ 2147483647 w 4838"/>
              <a:gd name="T5" fmla="*/ 2147483647 h 615"/>
              <a:gd name="T6" fmla="*/ 2147483647 w 4838"/>
              <a:gd name="T7" fmla="*/ 2147483647 h 615"/>
              <a:gd name="T8" fmla="*/ 2147483647 w 4838"/>
              <a:gd name="T9" fmla="*/ 2147483647 h 615"/>
              <a:gd name="T10" fmla="*/ 2147483647 w 4838"/>
              <a:gd name="T11" fmla="*/ 2147483647 h 615"/>
              <a:gd name="T12" fmla="*/ 2147483647 w 4838"/>
              <a:gd name="T13" fmla="*/ 2147483647 h 615"/>
              <a:gd name="T14" fmla="*/ 2147483647 w 4838"/>
              <a:gd name="T15" fmla="*/ 2147483647 h 615"/>
              <a:gd name="T16" fmla="*/ 2147483647 w 4838"/>
              <a:gd name="T17" fmla="*/ 2147483647 h 615"/>
              <a:gd name="T18" fmla="*/ 2147483647 w 4838"/>
              <a:gd name="T19" fmla="*/ 2147483647 h 615"/>
              <a:gd name="T20" fmla="*/ 2147483647 w 4838"/>
              <a:gd name="T21" fmla="*/ 2147483647 h 615"/>
              <a:gd name="T22" fmla="*/ 2147483647 w 4838"/>
              <a:gd name="T23" fmla="*/ 2147483647 h 615"/>
              <a:gd name="T24" fmla="*/ 2147483647 w 4838"/>
              <a:gd name="T25" fmla="*/ 2147483647 h 615"/>
              <a:gd name="T26" fmla="*/ 2147483647 w 4838"/>
              <a:gd name="T27" fmla="*/ 2147483647 h 615"/>
              <a:gd name="T28" fmla="*/ 2147483647 w 4838"/>
              <a:gd name="T29" fmla="*/ 2147483647 h 615"/>
              <a:gd name="T30" fmla="*/ 2147483647 w 4838"/>
              <a:gd name="T31" fmla="*/ 2147483647 h 615"/>
              <a:gd name="T32" fmla="*/ 2147483647 w 4838"/>
              <a:gd name="T33" fmla="*/ 2147483647 h 615"/>
              <a:gd name="T34" fmla="*/ 2147483647 w 4838"/>
              <a:gd name="T35" fmla="*/ 2147483647 h 615"/>
              <a:gd name="T36" fmla="*/ 2147483647 w 4838"/>
              <a:gd name="T37" fmla="*/ 2147483647 h 615"/>
              <a:gd name="T38" fmla="*/ 2147483647 w 4838"/>
              <a:gd name="T39" fmla="*/ 2147483647 h 615"/>
              <a:gd name="T40" fmla="*/ 2147483647 w 4838"/>
              <a:gd name="T41" fmla="*/ 2147483647 h 615"/>
              <a:gd name="T42" fmla="*/ 2147483647 w 4838"/>
              <a:gd name="T43" fmla="*/ 2147483647 h 6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838"/>
              <a:gd name="T67" fmla="*/ 0 h 615"/>
              <a:gd name="T68" fmla="*/ 4838 w 4838"/>
              <a:gd name="T69" fmla="*/ 615 h 61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838" h="615">
                <a:moveTo>
                  <a:pt x="0" y="307"/>
                </a:moveTo>
                <a:cubicBezTo>
                  <a:pt x="76" y="403"/>
                  <a:pt x="153" y="500"/>
                  <a:pt x="230" y="538"/>
                </a:cubicBezTo>
                <a:cubicBezTo>
                  <a:pt x="307" y="576"/>
                  <a:pt x="384" y="615"/>
                  <a:pt x="461" y="538"/>
                </a:cubicBezTo>
                <a:cubicBezTo>
                  <a:pt x="538" y="461"/>
                  <a:pt x="614" y="154"/>
                  <a:pt x="691" y="77"/>
                </a:cubicBezTo>
                <a:cubicBezTo>
                  <a:pt x="768" y="0"/>
                  <a:pt x="845" y="0"/>
                  <a:pt x="922" y="77"/>
                </a:cubicBezTo>
                <a:cubicBezTo>
                  <a:pt x="999" y="154"/>
                  <a:pt x="1075" y="461"/>
                  <a:pt x="1152" y="538"/>
                </a:cubicBezTo>
                <a:cubicBezTo>
                  <a:pt x="1229" y="615"/>
                  <a:pt x="1305" y="615"/>
                  <a:pt x="1382" y="538"/>
                </a:cubicBezTo>
                <a:cubicBezTo>
                  <a:pt x="1459" y="461"/>
                  <a:pt x="1536" y="154"/>
                  <a:pt x="1613" y="77"/>
                </a:cubicBezTo>
                <a:cubicBezTo>
                  <a:pt x="1690" y="0"/>
                  <a:pt x="1766" y="0"/>
                  <a:pt x="1843" y="77"/>
                </a:cubicBezTo>
                <a:cubicBezTo>
                  <a:pt x="1920" y="154"/>
                  <a:pt x="1997" y="461"/>
                  <a:pt x="2074" y="538"/>
                </a:cubicBezTo>
                <a:cubicBezTo>
                  <a:pt x="2151" y="615"/>
                  <a:pt x="2227" y="615"/>
                  <a:pt x="2304" y="538"/>
                </a:cubicBezTo>
                <a:cubicBezTo>
                  <a:pt x="2381" y="461"/>
                  <a:pt x="2457" y="154"/>
                  <a:pt x="2534" y="77"/>
                </a:cubicBezTo>
                <a:cubicBezTo>
                  <a:pt x="2611" y="0"/>
                  <a:pt x="2688" y="0"/>
                  <a:pt x="2765" y="77"/>
                </a:cubicBezTo>
                <a:cubicBezTo>
                  <a:pt x="2842" y="154"/>
                  <a:pt x="2918" y="461"/>
                  <a:pt x="2995" y="538"/>
                </a:cubicBezTo>
                <a:cubicBezTo>
                  <a:pt x="3072" y="615"/>
                  <a:pt x="3149" y="615"/>
                  <a:pt x="3226" y="538"/>
                </a:cubicBezTo>
                <a:cubicBezTo>
                  <a:pt x="3303" y="461"/>
                  <a:pt x="3379" y="154"/>
                  <a:pt x="3456" y="77"/>
                </a:cubicBezTo>
                <a:cubicBezTo>
                  <a:pt x="3533" y="0"/>
                  <a:pt x="3609" y="0"/>
                  <a:pt x="3686" y="77"/>
                </a:cubicBezTo>
                <a:cubicBezTo>
                  <a:pt x="3763" y="154"/>
                  <a:pt x="3840" y="461"/>
                  <a:pt x="3917" y="538"/>
                </a:cubicBezTo>
                <a:cubicBezTo>
                  <a:pt x="3994" y="615"/>
                  <a:pt x="4070" y="615"/>
                  <a:pt x="4147" y="538"/>
                </a:cubicBezTo>
                <a:cubicBezTo>
                  <a:pt x="4224" y="461"/>
                  <a:pt x="4301" y="154"/>
                  <a:pt x="4378" y="77"/>
                </a:cubicBezTo>
                <a:cubicBezTo>
                  <a:pt x="4455" y="0"/>
                  <a:pt x="4531" y="39"/>
                  <a:pt x="4608" y="77"/>
                </a:cubicBezTo>
                <a:cubicBezTo>
                  <a:pt x="4685" y="115"/>
                  <a:pt x="4761" y="211"/>
                  <a:pt x="4838" y="307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3943350" y="4324350"/>
            <a:ext cx="47815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A radioactive atom “decays” when it emits radiation.</a:t>
            </a:r>
          </a:p>
          <a:p>
            <a:pPr>
              <a:spcBef>
                <a:spcPct val="50000"/>
              </a:spcBef>
            </a:pPr>
            <a:r>
              <a:rPr lang="en-US" sz="2800"/>
              <a:t>The leftover atom is physically changed.</a:t>
            </a:r>
          </a:p>
        </p:txBody>
      </p:sp>
      <p:pic>
        <p:nvPicPr>
          <p:cNvPr id="352268" name="Picture 12" descr="atom-with-electro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314450"/>
            <a:ext cx="2724150" cy="253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272" name="Picture 16" descr="atom-with-electrons dull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1298575"/>
            <a:ext cx="2724150" cy="255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animBg="1"/>
      <p:bldP spid="352259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Peek-A-Boo and Q. Mechanics</a:t>
            </a:r>
          </a:p>
        </p:txBody>
      </p:sp>
      <p:sp>
        <p:nvSpPr>
          <p:cNvPr id="358403" name="Freeform 3"/>
          <p:cNvSpPr>
            <a:spLocks/>
          </p:cNvSpPr>
          <p:nvPr/>
        </p:nvSpPr>
        <p:spPr bwMode="auto">
          <a:xfrm>
            <a:off x="746125" y="2365375"/>
            <a:ext cx="2041525" cy="233363"/>
          </a:xfrm>
          <a:custGeom>
            <a:avLst/>
            <a:gdLst>
              <a:gd name="T0" fmla="*/ 0 w 4838"/>
              <a:gd name="T1" fmla="*/ 2147483647 h 615"/>
              <a:gd name="T2" fmla="*/ 2147483647 w 4838"/>
              <a:gd name="T3" fmla="*/ 2147483647 h 615"/>
              <a:gd name="T4" fmla="*/ 2147483647 w 4838"/>
              <a:gd name="T5" fmla="*/ 2147483647 h 615"/>
              <a:gd name="T6" fmla="*/ 2147483647 w 4838"/>
              <a:gd name="T7" fmla="*/ 2147483647 h 615"/>
              <a:gd name="T8" fmla="*/ 2147483647 w 4838"/>
              <a:gd name="T9" fmla="*/ 2147483647 h 615"/>
              <a:gd name="T10" fmla="*/ 2147483647 w 4838"/>
              <a:gd name="T11" fmla="*/ 2147483647 h 615"/>
              <a:gd name="T12" fmla="*/ 2147483647 w 4838"/>
              <a:gd name="T13" fmla="*/ 2147483647 h 615"/>
              <a:gd name="T14" fmla="*/ 2147483647 w 4838"/>
              <a:gd name="T15" fmla="*/ 2147483647 h 615"/>
              <a:gd name="T16" fmla="*/ 2147483647 w 4838"/>
              <a:gd name="T17" fmla="*/ 2147483647 h 615"/>
              <a:gd name="T18" fmla="*/ 2147483647 w 4838"/>
              <a:gd name="T19" fmla="*/ 2147483647 h 615"/>
              <a:gd name="T20" fmla="*/ 2147483647 w 4838"/>
              <a:gd name="T21" fmla="*/ 2147483647 h 615"/>
              <a:gd name="T22" fmla="*/ 2147483647 w 4838"/>
              <a:gd name="T23" fmla="*/ 2147483647 h 615"/>
              <a:gd name="T24" fmla="*/ 2147483647 w 4838"/>
              <a:gd name="T25" fmla="*/ 2147483647 h 615"/>
              <a:gd name="T26" fmla="*/ 2147483647 w 4838"/>
              <a:gd name="T27" fmla="*/ 2147483647 h 615"/>
              <a:gd name="T28" fmla="*/ 2147483647 w 4838"/>
              <a:gd name="T29" fmla="*/ 2147483647 h 615"/>
              <a:gd name="T30" fmla="*/ 2147483647 w 4838"/>
              <a:gd name="T31" fmla="*/ 2147483647 h 615"/>
              <a:gd name="T32" fmla="*/ 2147483647 w 4838"/>
              <a:gd name="T33" fmla="*/ 2147483647 h 615"/>
              <a:gd name="T34" fmla="*/ 2147483647 w 4838"/>
              <a:gd name="T35" fmla="*/ 2147483647 h 615"/>
              <a:gd name="T36" fmla="*/ 2147483647 w 4838"/>
              <a:gd name="T37" fmla="*/ 2147483647 h 615"/>
              <a:gd name="T38" fmla="*/ 2147483647 w 4838"/>
              <a:gd name="T39" fmla="*/ 2147483647 h 615"/>
              <a:gd name="T40" fmla="*/ 2147483647 w 4838"/>
              <a:gd name="T41" fmla="*/ 2147483647 h 615"/>
              <a:gd name="T42" fmla="*/ 2147483647 w 4838"/>
              <a:gd name="T43" fmla="*/ 2147483647 h 6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838"/>
              <a:gd name="T67" fmla="*/ 0 h 615"/>
              <a:gd name="T68" fmla="*/ 4838 w 4838"/>
              <a:gd name="T69" fmla="*/ 615 h 61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838" h="615">
                <a:moveTo>
                  <a:pt x="0" y="307"/>
                </a:moveTo>
                <a:cubicBezTo>
                  <a:pt x="76" y="403"/>
                  <a:pt x="153" y="500"/>
                  <a:pt x="230" y="538"/>
                </a:cubicBezTo>
                <a:cubicBezTo>
                  <a:pt x="307" y="576"/>
                  <a:pt x="384" y="615"/>
                  <a:pt x="461" y="538"/>
                </a:cubicBezTo>
                <a:cubicBezTo>
                  <a:pt x="538" y="461"/>
                  <a:pt x="614" y="154"/>
                  <a:pt x="691" y="77"/>
                </a:cubicBezTo>
                <a:cubicBezTo>
                  <a:pt x="768" y="0"/>
                  <a:pt x="845" y="0"/>
                  <a:pt x="922" y="77"/>
                </a:cubicBezTo>
                <a:cubicBezTo>
                  <a:pt x="999" y="154"/>
                  <a:pt x="1075" y="461"/>
                  <a:pt x="1152" y="538"/>
                </a:cubicBezTo>
                <a:cubicBezTo>
                  <a:pt x="1229" y="615"/>
                  <a:pt x="1305" y="615"/>
                  <a:pt x="1382" y="538"/>
                </a:cubicBezTo>
                <a:cubicBezTo>
                  <a:pt x="1459" y="461"/>
                  <a:pt x="1536" y="154"/>
                  <a:pt x="1613" y="77"/>
                </a:cubicBezTo>
                <a:cubicBezTo>
                  <a:pt x="1690" y="0"/>
                  <a:pt x="1766" y="0"/>
                  <a:pt x="1843" y="77"/>
                </a:cubicBezTo>
                <a:cubicBezTo>
                  <a:pt x="1920" y="154"/>
                  <a:pt x="1997" y="461"/>
                  <a:pt x="2074" y="538"/>
                </a:cubicBezTo>
                <a:cubicBezTo>
                  <a:pt x="2151" y="615"/>
                  <a:pt x="2227" y="615"/>
                  <a:pt x="2304" y="538"/>
                </a:cubicBezTo>
                <a:cubicBezTo>
                  <a:pt x="2381" y="461"/>
                  <a:pt x="2457" y="154"/>
                  <a:pt x="2534" y="77"/>
                </a:cubicBezTo>
                <a:cubicBezTo>
                  <a:pt x="2611" y="0"/>
                  <a:pt x="2688" y="0"/>
                  <a:pt x="2765" y="77"/>
                </a:cubicBezTo>
                <a:cubicBezTo>
                  <a:pt x="2842" y="154"/>
                  <a:pt x="2918" y="461"/>
                  <a:pt x="2995" y="538"/>
                </a:cubicBezTo>
                <a:cubicBezTo>
                  <a:pt x="3072" y="615"/>
                  <a:pt x="3149" y="615"/>
                  <a:pt x="3226" y="538"/>
                </a:cubicBezTo>
                <a:cubicBezTo>
                  <a:pt x="3303" y="461"/>
                  <a:pt x="3379" y="154"/>
                  <a:pt x="3456" y="77"/>
                </a:cubicBezTo>
                <a:cubicBezTo>
                  <a:pt x="3533" y="0"/>
                  <a:pt x="3609" y="0"/>
                  <a:pt x="3686" y="77"/>
                </a:cubicBezTo>
                <a:cubicBezTo>
                  <a:pt x="3763" y="154"/>
                  <a:pt x="3840" y="461"/>
                  <a:pt x="3917" y="538"/>
                </a:cubicBezTo>
                <a:cubicBezTo>
                  <a:pt x="3994" y="615"/>
                  <a:pt x="4070" y="615"/>
                  <a:pt x="4147" y="538"/>
                </a:cubicBezTo>
                <a:cubicBezTo>
                  <a:pt x="4224" y="461"/>
                  <a:pt x="4301" y="154"/>
                  <a:pt x="4378" y="77"/>
                </a:cubicBezTo>
                <a:cubicBezTo>
                  <a:pt x="4455" y="0"/>
                  <a:pt x="4531" y="39"/>
                  <a:pt x="4608" y="77"/>
                </a:cubicBezTo>
                <a:cubicBezTo>
                  <a:pt x="4685" y="115"/>
                  <a:pt x="4761" y="211"/>
                  <a:pt x="4838" y="307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828" name="Picture 4" descr="atom-with-electro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371600"/>
            <a:ext cx="2724150" cy="253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2857500" y="6338888"/>
            <a:ext cx="4438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Erwin Schr</a:t>
            </a:r>
            <a:r>
              <a:rPr lang="en-US" sz="2800">
                <a:cs typeface="Arial" charset="0"/>
              </a:rPr>
              <a:t>ö</a:t>
            </a:r>
            <a:r>
              <a:rPr lang="en-US" sz="2800"/>
              <a:t>dinger (1935)</a:t>
            </a:r>
          </a:p>
        </p:txBody>
      </p:sp>
      <p:pic>
        <p:nvPicPr>
          <p:cNvPr id="77830" name="Picture 7" descr="schrodinger 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2263"/>
            <a:ext cx="23622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09" name="AutoShape 9"/>
          <p:cNvSpPr>
            <a:spLocks noChangeArrowheads="1"/>
          </p:cNvSpPr>
          <p:nvPr/>
        </p:nvSpPr>
        <p:spPr bwMode="auto">
          <a:xfrm>
            <a:off x="2819400" y="4210050"/>
            <a:ext cx="5829300" cy="1123950"/>
          </a:xfrm>
          <a:prstGeom prst="wedgeRoundRectCallout">
            <a:avLst>
              <a:gd name="adj1" fmla="val -54847"/>
              <a:gd name="adj2" fmla="val 7683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What if we put the atom in a box without an observer?</a:t>
            </a:r>
          </a:p>
        </p:txBody>
      </p:sp>
      <p:sp>
        <p:nvSpPr>
          <p:cNvPr id="358411" name="AutoShape 11"/>
          <p:cNvSpPr>
            <a:spLocks noChangeArrowheads="1"/>
          </p:cNvSpPr>
          <p:nvPr/>
        </p:nvSpPr>
        <p:spPr bwMode="auto">
          <a:xfrm>
            <a:off x="2860675" y="4213225"/>
            <a:ext cx="5829300" cy="1123950"/>
          </a:xfrm>
          <a:prstGeom prst="wedgeRoundRectCallout">
            <a:avLst>
              <a:gd name="adj1" fmla="val -54847"/>
              <a:gd name="adj2" fmla="val 76838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When it is in a box, I can’t tell whether it has decayed or not.</a:t>
            </a:r>
          </a:p>
        </p:txBody>
      </p:sp>
      <p:sp>
        <p:nvSpPr>
          <p:cNvPr id="358412" name="AutoShape 12"/>
          <p:cNvSpPr>
            <a:spLocks noChangeArrowheads="1"/>
          </p:cNvSpPr>
          <p:nvPr/>
        </p:nvSpPr>
        <p:spPr bwMode="auto">
          <a:xfrm>
            <a:off x="2844800" y="4216400"/>
            <a:ext cx="5829300" cy="1714500"/>
          </a:xfrm>
          <a:prstGeom prst="wedgeRoundRectCallout">
            <a:avLst>
              <a:gd name="adj1" fmla="val -62690"/>
              <a:gd name="adj2" fmla="val 4425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It hasn’t been observed, so “Copenhagen” says it exists in a superposition state.</a:t>
            </a:r>
          </a:p>
        </p:txBody>
      </p:sp>
      <p:pic>
        <p:nvPicPr>
          <p:cNvPr id="358414" name="Picture 14" descr="atom-with-electrons dull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52550"/>
            <a:ext cx="27241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0" name="AutoShape 20"/>
          <p:cNvSpPr>
            <a:spLocks/>
          </p:cNvSpPr>
          <p:nvPr/>
        </p:nvSpPr>
        <p:spPr bwMode="auto">
          <a:xfrm>
            <a:off x="4476750" y="2114550"/>
            <a:ext cx="3810000" cy="1562100"/>
          </a:xfrm>
          <a:prstGeom prst="borderCallout2">
            <a:avLst>
              <a:gd name="adj1" fmla="val 7315"/>
              <a:gd name="adj2" fmla="val -2000"/>
              <a:gd name="adj3" fmla="val 7315"/>
              <a:gd name="adj4" fmla="val -19292"/>
              <a:gd name="adj5" fmla="val 7315"/>
              <a:gd name="adj6" fmla="val -40000"/>
            </a:avLst>
          </a:prstGeo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 superposition of “decayed” and 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“un-decayed” states.</a:t>
            </a:r>
          </a:p>
        </p:txBody>
      </p:sp>
      <p:pic>
        <p:nvPicPr>
          <p:cNvPr id="358425" name="Picture 25" descr="atom-with-electrons superp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47788"/>
            <a:ext cx="27051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7" name="Rectangle 27"/>
          <p:cNvSpPr>
            <a:spLocks noChangeArrowheads="1"/>
          </p:cNvSpPr>
          <p:nvPr/>
        </p:nvSpPr>
        <p:spPr bwMode="auto">
          <a:xfrm>
            <a:off x="0" y="1276350"/>
            <a:ext cx="9144000" cy="26479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animBg="1"/>
      <p:bldP spid="358409" grpId="0" animBg="1"/>
      <p:bldP spid="358420" grpId="0" animBg="1"/>
      <p:bldP spid="3584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Peek-A-Boo and Copenhagen</a:t>
            </a:r>
          </a:p>
        </p:txBody>
      </p:sp>
      <p:sp>
        <p:nvSpPr>
          <p:cNvPr id="369667" name="Freeform 3"/>
          <p:cNvSpPr>
            <a:spLocks/>
          </p:cNvSpPr>
          <p:nvPr/>
        </p:nvSpPr>
        <p:spPr bwMode="auto">
          <a:xfrm>
            <a:off x="746125" y="2365375"/>
            <a:ext cx="2041525" cy="233363"/>
          </a:xfrm>
          <a:custGeom>
            <a:avLst/>
            <a:gdLst>
              <a:gd name="T0" fmla="*/ 0 w 4838"/>
              <a:gd name="T1" fmla="*/ 2147483647 h 615"/>
              <a:gd name="T2" fmla="*/ 2147483647 w 4838"/>
              <a:gd name="T3" fmla="*/ 2147483647 h 615"/>
              <a:gd name="T4" fmla="*/ 2147483647 w 4838"/>
              <a:gd name="T5" fmla="*/ 2147483647 h 615"/>
              <a:gd name="T6" fmla="*/ 2147483647 w 4838"/>
              <a:gd name="T7" fmla="*/ 2147483647 h 615"/>
              <a:gd name="T8" fmla="*/ 2147483647 w 4838"/>
              <a:gd name="T9" fmla="*/ 2147483647 h 615"/>
              <a:gd name="T10" fmla="*/ 2147483647 w 4838"/>
              <a:gd name="T11" fmla="*/ 2147483647 h 615"/>
              <a:gd name="T12" fmla="*/ 2147483647 w 4838"/>
              <a:gd name="T13" fmla="*/ 2147483647 h 615"/>
              <a:gd name="T14" fmla="*/ 2147483647 w 4838"/>
              <a:gd name="T15" fmla="*/ 2147483647 h 615"/>
              <a:gd name="T16" fmla="*/ 2147483647 w 4838"/>
              <a:gd name="T17" fmla="*/ 2147483647 h 615"/>
              <a:gd name="T18" fmla="*/ 2147483647 w 4838"/>
              <a:gd name="T19" fmla="*/ 2147483647 h 615"/>
              <a:gd name="T20" fmla="*/ 2147483647 w 4838"/>
              <a:gd name="T21" fmla="*/ 2147483647 h 615"/>
              <a:gd name="T22" fmla="*/ 2147483647 w 4838"/>
              <a:gd name="T23" fmla="*/ 2147483647 h 615"/>
              <a:gd name="T24" fmla="*/ 2147483647 w 4838"/>
              <a:gd name="T25" fmla="*/ 2147483647 h 615"/>
              <a:gd name="T26" fmla="*/ 2147483647 w 4838"/>
              <a:gd name="T27" fmla="*/ 2147483647 h 615"/>
              <a:gd name="T28" fmla="*/ 2147483647 w 4838"/>
              <a:gd name="T29" fmla="*/ 2147483647 h 615"/>
              <a:gd name="T30" fmla="*/ 2147483647 w 4838"/>
              <a:gd name="T31" fmla="*/ 2147483647 h 615"/>
              <a:gd name="T32" fmla="*/ 2147483647 w 4838"/>
              <a:gd name="T33" fmla="*/ 2147483647 h 615"/>
              <a:gd name="T34" fmla="*/ 2147483647 w 4838"/>
              <a:gd name="T35" fmla="*/ 2147483647 h 615"/>
              <a:gd name="T36" fmla="*/ 2147483647 w 4838"/>
              <a:gd name="T37" fmla="*/ 2147483647 h 615"/>
              <a:gd name="T38" fmla="*/ 2147483647 w 4838"/>
              <a:gd name="T39" fmla="*/ 2147483647 h 615"/>
              <a:gd name="T40" fmla="*/ 2147483647 w 4838"/>
              <a:gd name="T41" fmla="*/ 2147483647 h 615"/>
              <a:gd name="T42" fmla="*/ 2147483647 w 4838"/>
              <a:gd name="T43" fmla="*/ 2147483647 h 6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838"/>
              <a:gd name="T67" fmla="*/ 0 h 615"/>
              <a:gd name="T68" fmla="*/ 4838 w 4838"/>
              <a:gd name="T69" fmla="*/ 615 h 61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838" h="615">
                <a:moveTo>
                  <a:pt x="0" y="307"/>
                </a:moveTo>
                <a:cubicBezTo>
                  <a:pt x="76" y="403"/>
                  <a:pt x="153" y="500"/>
                  <a:pt x="230" y="538"/>
                </a:cubicBezTo>
                <a:cubicBezTo>
                  <a:pt x="307" y="576"/>
                  <a:pt x="384" y="615"/>
                  <a:pt x="461" y="538"/>
                </a:cubicBezTo>
                <a:cubicBezTo>
                  <a:pt x="538" y="461"/>
                  <a:pt x="614" y="154"/>
                  <a:pt x="691" y="77"/>
                </a:cubicBezTo>
                <a:cubicBezTo>
                  <a:pt x="768" y="0"/>
                  <a:pt x="845" y="0"/>
                  <a:pt x="922" y="77"/>
                </a:cubicBezTo>
                <a:cubicBezTo>
                  <a:pt x="999" y="154"/>
                  <a:pt x="1075" y="461"/>
                  <a:pt x="1152" y="538"/>
                </a:cubicBezTo>
                <a:cubicBezTo>
                  <a:pt x="1229" y="615"/>
                  <a:pt x="1305" y="615"/>
                  <a:pt x="1382" y="538"/>
                </a:cubicBezTo>
                <a:cubicBezTo>
                  <a:pt x="1459" y="461"/>
                  <a:pt x="1536" y="154"/>
                  <a:pt x="1613" y="77"/>
                </a:cubicBezTo>
                <a:cubicBezTo>
                  <a:pt x="1690" y="0"/>
                  <a:pt x="1766" y="0"/>
                  <a:pt x="1843" y="77"/>
                </a:cubicBezTo>
                <a:cubicBezTo>
                  <a:pt x="1920" y="154"/>
                  <a:pt x="1997" y="461"/>
                  <a:pt x="2074" y="538"/>
                </a:cubicBezTo>
                <a:cubicBezTo>
                  <a:pt x="2151" y="615"/>
                  <a:pt x="2227" y="615"/>
                  <a:pt x="2304" y="538"/>
                </a:cubicBezTo>
                <a:cubicBezTo>
                  <a:pt x="2381" y="461"/>
                  <a:pt x="2457" y="154"/>
                  <a:pt x="2534" y="77"/>
                </a:cubicBezTo>
                <a:cubicBezTo>
                  <a:pt x="2611" y="0"/>
                  <a:pt x="2688" y="0"/>
                  <a:pt x="2765" y="77"/>
                </a:cubicBezTo>
                <a:cubicBezTo>
                  <a:pt x="2842" y="154"/>
                  <a:pt x="2918" y="461"/>
                  <a:pt x="2995" y="538"/>
                </a:cubicBezTo>
                <a:cubicBezTo>
                  <a:pt x="3072" y="615"/>
                  <a:pt x="3149" y="615"/>
                  <a:pt x="3226" y="538"/>
                </a:cubicBezTo>
                <a:cubicBezTo>
                  <a:pt x="3303" y="461"/>
                  <a:pt x="3379" y="154"/>
                  <a:pt x="3456" y="77"/>
                </a:cubicBezTo>
                <a:cubicBezTo>
                  <a:pt x="3533" y="0"/>
                  <a:pt x="3609" y="0"/>
                  <a:pt x="3686" y="77"/>
                </a:cubicBezTo>
                <a:cubicBezTo>
                  <a:pt x="3763" y="154"/>
                  <a:pt x="3840" y="461"/>
                  <a:pt x="3917" y="538"/>
                </a:cubicBezTo>
                <a:cubicBezTo>
                  <a:pt x="3994" y="615"/>
                  <a:pt x="4070" y="615"/>
                  <a:pt x="4147" y="538"/>
                </a:cubicBezTo>
                <a:cubicBezTo>
                  <a:pt x="4224" y="461"/>
                  <a:pt x="4301" y="154"/>
                  <a:pt x="4378" y="77"/>
                </a:cubicBezTo>
                <a:cubicBezTo>
                  <a:pt x="4455" y="0"/>
                  <a:pt x="4531" y="39"/>
                  <a:pt x="4608" y="77"/>
                </a:cubicBezTo>
                <a:cubicBezTo>
                  <a:pt x="4685" y="115"/>
                  <a:pt x="4761" y="211"/>
                  <a:pt x="4838" y="307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852" name="Picture 4" descr="atom-with-electro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371600"/>
            <a:ext cx="2724150" cy="253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857500" y="6338888"/>
            <a:ext cx="4438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Erwin Schr</a:t>
            </a:r>
            <a:r>
              <a:rPr lang="en-US" sz="2800">
                <a:cs typeface="Arial" charset="0"/>
              </a:rPr>
              <a:t>ö</a:t>
            </a:r>
            <a:r>
              <a:rPr lang="en-US" sz="2800"/>
              <a:t>dinger (1935)</a:t>
            </a:r>
          </a:p>
        </p:txBody>
      </p:sp>
      <p:pic>
        <p:nvPicPr>
          <p:cNvPr id="78854" name="Picture 6" descr="schrodinger 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2263"/>
            <a:ext cx="23622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74" name="Picture 10" descr="atom-with-electrons dull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52550"/>
            <a:ext cx="27241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76" name="Picture 12" descr="atom-with-electrons superp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47788"/>
            <a:ext cx="27051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79" name="Picture 15" descr="cat-skeleton-lg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4450" y="1654175"/>
            <a:ext cx="3562350" cy="183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688" name="Picture 24" descr="cheshire_cat_n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409700"/>
            <a:ext cx="356552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91" name="AutoShape 27"/>
          <p:cNvSpPr>
            <a:spLocks noChangeArrowheads="1"/>
          </p:cNvSpPr>
          <p:nvPr/>
        </p:nvSpPr>
        <p:spPr bwMode="auto">
          <a:xfrm>
            <a:off x="2914650" y="4552950"/>
            <a:ext cx="5257800" cy="800100"/>
          </a:xfrm>
          <a:prstGeom prst="wedgeRoundRectCallout">
            <a:avLst>
              <a:gd name="adj1" fmla="val -55708"/>
              <a:gd name="adj2" fmla="val 795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Now add one cat.</a:t>
            </a:r>
          </a:p>
        </p:txBody>
      </p:sp>
      <p:sp>
        <p:nvSpPr>
          <p:cNvPr id="78860" name="Rectangle 28"/>
          <p:cNvSpPr>
            <a:spLocks noChangeArrowheads="1"/>
          </p:cNvSpPr>
          <p:nvPr/>
        </p:nvSpPr>
        <p:spPr bwMode="auto">
          <a:xfrm>
            <a:off x="8458200" y="1847850"/>
            <a:ext cx="400050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93" name="AutoShape 29"/>
          <p:cNvSpPr>
            <a:spLocks noChangeArrowheads="1"/>
          </p:cNvSpPr>
          <p:nvPr/>
        </p:nvSpPr>
        <p:spPr bwMode="auto">
          <a:xfrm>
            <a:off x="2613025" y="4156075"/>
            <a:ext cx="6130925" cy="2133600"/>
          </a:xfrm>
          <a:prstGeom prst="wedgeRoundRectCallout">
            <a:avLst>
              <a:gd name="adj1" fmla="val -61417"/>
              <a:gd name="adj2" fmla="val 35194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 b="1">
                <a:solidFill>
                  <a:schemeClr val="bg1"/>
                </a:solidFill>
              </a:rPr>
              <a:t>Problem: If the cat hasn’t  been observed, then isn’t the </a:t>
            </a:r>
            <a:r>
              <a:rPr lang="en-US" sz="3000" b="1" i="1">
                <a:solidFill>
                  <a:schemeClr val="bg1"/>
                </a:solidFill>
              </a:rPr>
              <a:t>cat</a:t>
            </a:r>
            <a:r>
              <a:rPr lang="en-US" sz="3000" b="1">
                <a:solidFill>
                  <a:schemeClr val="bg1"/>
                </a:solidFill>
              </a:rPr>
              <a:t> also in a superposition state of </a:t>
            </a:r>
            <a:r>
              <a:rPr lang="en-US" sz="3000" b="1" i="1">
                <a:solidFill>
                  <a:schemeClr val="bg1"/>
                </a:solidFill>
              </a:rPr>
              <a:t>dead</a:t>
            </a:r>
            <a:r>
              <a:rPr lang="en-US" sz="3000" b="1">
                <a:solidFill>
                  <a:schemeClr val="bg1"/>
                </a:solidFill>
              </a:rPr>
              <a:t> and </a:t>
            </a:r>
            <a:r>
              <a:rPr lang="en-US" sz="3000" b="1" i="1">
                <a:solidFill>
                  <a:schemeClr val="bg1"/>
                </a:solidFill>
              </a:rPr>
              <a:t>alive</a:t>
            </a:r>
            <a:r>
              <a:rPr lang="en-US" sz="30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8862" name="Rectangle 30"/>
          <p:cNvSpPr>
            <a:spLocks noChangeArrowheads="1"/>
          </p:cNvSpPr>
          <p:nvPr/>
        </p:nvSpPr>
        <p:spPr bwMode="auto">
          <a:xfrm>
            <a:off x="5810250" y="3886200"/>
            <a:ext cx="287655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Rectangle 31"/>
          <p:cNvSpPr>
            <a:spLocks noChangeArrowheads="1"/>
          </p:cNvSpPr>
          <p:nvPr/>
        </p:nvSpPr>
        <p:spPr bwMode="auto">
          <a:xfrm>
            <a:off x="0" y="1276350"/>
            <a:ext cx="9144000" cy="26479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9698" name="Picture 34" descr="catskelet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1724025"/>
            <a:ext cx="28289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700" name="AutoShape 36"/>
          <p:cNvSpPr>
            <a:spLocks noChangeArrowheads="1"/>
          </p:cNvSpPr>
          <p:nvPr/>
        </p:nvSpPr>
        <p:spPr bwMode="auto">
          <a:xfrm>
            <a:off x="3009900" y="4267200"/>
            <a:ext cx="4933950" cy="1104900"/>
          </a:xfrm>
          <a:prstGeom prst="wedgeRoundRectCallout">
            <a:avLst>
              <a:gd name="adj1" fmla="val -63065"/>
              <a:gd name="adj2" fmla="val 903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 b="1">
                <a:solidFill>
                  <a:schemeClr val="bg1"/>
                </a:solidFill>
              </a:rPr>
              <a:t>How can a cat be </a:t>
            </a:r>
            <a:br>
              <a:rPr lang="en-US" sz="3000" b="1">
                <a:solidFill>
                  <a:schemeClr val="bg1"/>
                </a:solidFill>
              </a:rPr>
            </a:br>
            <a:r>
              <a:rPr lang="en-US" sz="3000" b="1" i="1">
                <a:solidFill>
                  <a:schemeClr val="bg1"/>
                </a:solidFill>
              </a:rPr>
              <a:t>half dead?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5625 4.4444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69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animBg="1"/>
      <p:bldP spid="369691" grpId="0" animBg="1"/>
      <p:bldP spid="369693" grpId="0" animBg="1"/>
      <p:bldP spid="369693" grpId="1" animBg="1"/>
      <p:bldP spid="36970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Famous Cats in Pop Culture</a:t>
            </a: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1410088" y="4957543"/>
            <a:ext cx="22711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/>
              <a:t>“</a:t>
            </a:r>
            <a:r>
              <a:rPr lang="en-US" sz="2800" dirty="0" err="1" smtClean="0"/>
              <a:t>Schröddy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pic>
        <p:nvPicPr>
          <p:cNvPr id="79876" name="Picture 6" descr="schrodinger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88" y="2677886"/>
            <a:ext cx="1853754" cy="213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Rectangle 28"/>
          <p:cNvSpPr>
            <a:spLocks noChangeArrowheads="1"/>
          </p:cNvSpPr>
          <p:nvPr/>
        </p:nvSpPr>
        <p:spPr bwMode="auto">
          <a:xfrm>
            <a:off x="8458200" y="1847850"/>
            <a:ext cx="400050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Rectangle 30"/>
          <p:cNvSpPr>
            <a:spLocks noChangeArrowheads="1"/>
          </p:cNvSpPr>
          <p:nvPr/>
        </p:nvSpPr>
        <p:spPr bwMode="auto">
          <a:xfrm>
            <a:off x="5810250" y="3886200"/>
            <a:ext cx="287655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07" y="1712459"/>
            <a:ext cx="3511550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93871" y="64192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4053" y="1876426"/>
            <a:ext cx="3467543" cy="407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3628" y="2937470"/>
            <a:ext cx="2579916" cy="179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6" descr="fingerprint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836738"/>
            <a:ext cx="3649663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Text Box 8"/>
          <p:cNvSpPr txBox="1">
            <a:spLocks noChangeArrowheads="1"/>
          </p:cNvSpPr>
          <p:nvPr/>
        </p:nvSpPr>
        <p:spPr bwMode="auto">
          <a:xfrm>
            <a:off x="803275" y="2343150"/>
            <a:ext cx="34639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/>
              <a:t>Common </a:t>
            </a:r>
            <a:r>
              <a:rPr lang="en-US" sz="3200" b="1" dirty="0" smtClean="0"/>
              <a:t>Sense and Fingerprints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Myth of Fingerprints: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387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smtClean="0"/>
              <a:t>Distinguishability </a:t>
            </a:r>
            <a:r>
              <a:rPr lang="en-US" sz="3000" smtClean="0"/>
              <a:t>  </a:t>
            </a:r>
          </a:p>
          <a:p>
            <a:pPr eaLnBrk="1" hangingPunct="1">
              <a:defRPr/>
            </a:pPr>
            <a:r>
              <a:rPr lang="en-US" sz="3000" smtClean="0"/>
              <a:t>Objects are different and we can distinguish them.</a:t>
            </a:r>
          </a:p>
          <a:p>
            <a:pPr eaLnBrk="1" hangingPunct="1">
              <a:defRPr/>
            </a:pPr>
            <a:r>
              <a:rPr lang="en-US" sz="3000" smtClean="0"/>
              <a:t>I recognize my mom.</a:t>
            </a:r>
          </a:p>
        </p:txBody>
      </p:sp>
      <p:pic>
        <p:nvPicPr>
          <p:cNvPr id="21508" name="Picture 4" descr="peekabooMomOp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17526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peekabooMomOp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4648200"/>
            <a:ext cx="1752600" cy="1525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819400" y="4343400"/>
            <a:ext cx="3200400" cy="2133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72917 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9166 -0.3666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151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Fingerprints and Physics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60375" y="2174875"/>
            <a:ext cx="4038600" cy="2095500"/>
            <a:chOff x="290" y="1370"/>
            <a:chExt cx="2544" cy="1320"/>
          </a:xfrm>
        </p:grpSpPr>
        <p:pic>
          <p:nvPicPr>
            <p:cNvPr id="89104" name="Picture 4" descr="sphe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" y="2012"/>
              <a:ext cx="678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05" name="Picture 6" descr="sphe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1819"/>
              <a:ext cx="678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05" name="Rectangle 13"/>
            <p:cNvSpPr>
              <a:spLocks noChangeArrowheads="1"/>
            </p:cNvSpPr>
            <p:nvPr/>
          </p:nvSpPr>
          <p:spPr bwMode="auto">
            <a:xfrm>
              <a:off x="290" y="1370"/>
              <a:ext cx="254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/>
              </a:pPr>
              <a:r>
                <a:rPr lang="en-US" sz="2800">
                  <a:effectLst>
                    <a:outerShdw blurRad="38100" dist="38100" dir="2700000" algn="tl">
                      <a:srgbClr val="010199"/>
                    </a:outerShdw>
                  </a:effectLst>
                </a:rPr>
                <a:t>All protons are alike.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defRPr/>
              </a:pPr>
              <a:endParaRPr lang="en-US" sz="2800">
                <a:effectLst>
                  <a:outerShdw blurRad="38100" dist="38100" dir="2700000" algn="tl">
                    <a:srgbClr val="010199"/>
                  </a:outerShdw>
                </a:effectLst>
              </a:endParaRPr>
            </a:p>
          </p:txBody>
        </p:sp>
      </p:grpSp>
      <p:grpSp>
        <p:nvGrpSpPr>
          <p:cNvPr id="89092" name="Group 24"/>
          <p:cNvGrpSpPr>
            <a:grpSpLocks/>
          </p:cNvGrpSpPr>
          <p:nvPr/>
        </p:nvGrpSpPr>
        <p:grpSpPr bwMode="auto">
          <a:xfrm>
            <a:off x="444500" y="1568450"/>
            <a:ext cx="6143625" cy="738188"/>
            <a:chOff x="280" y="988"/>
            <a:chExt cx="3870" cy="465"/>
          </a:xfrm>
        </p:grpSpPr>
        <p:pic>
          <p:nvPicPr>
            <p:cNvPr id="89101" name="Picture 11" descr="sphe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" y="1061"/>
              <a:ext cx="334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02" name="Picture 12" descr="sphe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" y="998"/>
              <a:ext cx="334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11" name="Rectangle 19"/>
            <p:cNvSpPr>
              <a:spLocks noChangeArrowheads="1"/>
            </p:cNvSpPr>
            <p:nvPr/>
          </p:nvSpPr>
          <p:spPr bwMode="auto">
            <a:xfrm>
              <a:off x="280" y="988"/>
              <a:ext cx="254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/>
              </a:pPr>
              <a:r>
                <a:rPr lang="en-US" sz="2800">
                  <a:effectLst>
                    <a:outerShdw blurRad="38100" dist="38100" dir="2700000" algn="tl">
                      <a:srgbClr val="010199"/>
                    </a:outerShdw>
                  </a:effectLst>
                </a:rPr>
                <a:t>All electrons are alike.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defRPr/>
              </a:pPr>
              <a:endParaRPr lang="en-US" sz="2800">
                <a:effectLst>
                  <a:outerShdw blurRad="38100" dist="38100" dir="2700000" algn="tl">
                    <a:srgbClr val="010199"/>
                  </a:outerShdw>
                </a:effectLst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389438" y="2935288"/>
            <a:ext cx="4435475" cy="3579812"/>
            <a:chOff x="682" y="770"/>
            <a:chExt cx="2794" cy="2255"/>
          </a:xfrm>
        </p:grpSpPr>
        <p:pic>
          <p:nvPicPr>
            <p:cNvPr id="89099" name="Picture 16" descr="twins-g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770"/>
              <a:ext cx="270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00" name="Text Box 17"/>
            <p:cNvSpPr txBox="1">
              <a:spLocks noChangeArrowheads="1"/>
            </p:cNvSpPr>
            <p:nvPr/>
          </p:nvSpPr>
          <p:spPr bwMode="auto">
            <a:xfrm>
              <a:off x="682" y="2794"/>
              <a:ext cx="27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Not just similar as with identical twins.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040313" y="2806700"/>
            <a:ext cx="3094037" cy="2743200"/>
            <a:chOff x="2696" y="1912"/>
            <a:chExt cx="1949" cy="1728"/>
          </a:xfrm>
        </p:grpSpPr>
        <p:sp>
          <p:nvSpPr>
            <p:cNvPr id="89096" name="Rectangle 19"/>
            <p:cNvSpPr>
              <a:spLocks noChangeArrowheads="1"/>
            </p:cNvSpPr>
            <p:nvPr/>
          </p:nvSpPr>
          <p:spPr bwMode="auto">
            <a:xfrm>
              <a:off x="2696" y="1912"/>
              <a:ext cx="1949" cy="17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097" name="Picture 20" descr="Alice2RIGH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2012"/>
              <a:ext cx="740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098" name="Picture 22" descr="Alice2LEF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987"/>
              <a:ext cx="758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4398963" y="5859463"/>
            <a:ext cx="4376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But completely indistinguishable.</a:t>
            </a:r>
            <a:br>
              <a:rPr lang="en-US" b="1"/>
            </a:br>
            <a:r>
              <a:rPr lang="en-US" b="1"/>
              <a:t>Even THEY can’t tell them apart.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Fingerprints and Physics</a:t>
            </a:r>
          </a:p>
        </p:txBody>
      </p:sp>
      <p:grpSp>
        <p:nvGrpSpPr>
          <p:cNvPr id="90115" name="Group 26"/>
          <p:cNvGrpSpPr>
            <a:grpSpLocks/>
          </p:cNvGrpSpPr>
          <p:nvPr/>
        </p:nvGrpSpPr>
        <p:grpSpPr bwMode="auto">
          <a:xfrm>
            <a:off x="460375" y="2174875"/>
            <a:ext cx="4038600" cy="2095500"/>
            <a:chOff x="290" y="1370"/>
            <a:chExt cx="2544" cy="1320"/>
          </a:xfrm>
        </p:grpSpPr>
        <p:pic>
          <p:nvPicPr>
            <p:cNvPr id="90123" name="Picture 4" descr="sphe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" y="2012"/>
              <a:ext cx="678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4" name="Picture 6" descr="sphe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1819"/>
              <a:ext cx="678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05" name="Rectangle 13"/>
            <p:cNvSpPr>
              <a:spLocks noChangeArrowheads="1"/>
            </p:cNvSpPr>
            <p:nvPr/>
          </p:nvSpPr>
          <p:spPr bwMode="auto">
            <a:xfrm>
              <a:off x="290" y="1370"/>
              <a:ext cx="254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/>
              </a:pPr>
              <a:r>
                <a:rPr lang="en-US" sz="2800">
                  <a:effectLst>
                    <a:outerShdw blurRad="38100" dist="38100" dir="2700000" algn="tl">
                      <a:srgbClr val="010199"/>
                    </a:outerShdw>
                  </a:effectLst>
                </a:rPr>
                <a:t>All protons are alike.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defRPr/>
              </a:pPr>
              <a:endParaRPr lang="en-US" sz="2800">
                <a:effectLst>
                  <a:outerShdw blurRad="38100" dist="38100" dir="2700000" algn="tl">
                    <a:srgbClr val="010199"/>
                  </a:outerShdw>
                </a:effectLst>
              </a:endParaRPr>
            </a:p>
          </p:txBody>
        </p:sp>
      </p:grpSp>
      <p:grpSp>
        <p:nvGrpSpPr>
          <p:cNvPr id="90116" name="Group 24"/>
          <p:cNvGrpSpPr>
            <a:grpSpLocks/>
          </p:cNvGrpSpPr>
          <p:nvPr/>
        </p:nvGrpSpPr>
        <p:grpSpPr bwMode="auto">
          <a:xfrm>
            <a:off x="444500" y="1568450"/>
            <a:ext cx="6143625" cy="738188"/>
            <a:chOff x="280" y="988"/>
            <a:chExt cx="3870" cy="465"/>
          </a:xfrm>
        </p:grpSpPr>
        <p:pic>
          <p:nvPicPr>
            <p:cNvPr id="90120" name="Picture 11" descr="sphe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" y="1061"/>
              <a:ext cx="334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1" name="Picture 12" descr="sphe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" y="998"/>
              <a:ext cx="334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11" name="Rectangle 19"/>
            <p:cNvSpPr>
              <a:spLocks noChangeArrowheads="1"/>
            </p:cNvSpPr>
            <p:nvPr/>
          </p:nvSpPr>
          <p:spPr bwMode="auto">
            <a:xfrm>
              <a:off x="280" y="988"/>
              <a:ext cx="254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/>
              </a:pPr>
              <a:r>
                <a:rPr lang="en-US" sz="2800">
                  <a:effectLst>
                    <a:outerShdw blurRad="38100" dist="38100" dir="2700000" algn="tl">
                      <a:srgbClr val="010199"/>
                    </a:outerShdw>
                  </a:effectLst>
                </a:rPr>
                <a:t>All electrons are alike.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defRPr/>
              </a:pPr>
              <a:endParaRPr lang="en-US" sz="2800">
                <a:effectLst>
                  <a:outerShdw blurRad="38100" dist="38100" dir="2700000" algn="tl">
                    <a:srgbClr val="010199"/>
                  </a:outerShdw>
                </a:effectLst>
              </a:endParaRPr>
            </a:p>
          </p:txBody>
        </p:sp>
      </p:grpSp>
      <p:grpSp>
        <p:nvGrpSpPr>
          <p:cNvPr id="90117" name="Group 28"/>
          <p:cNvGrpSpPr>
            <a:grpSpLocks/>
          </p:cNvGrpSpPr>
          <p:nvPr/>
        </p:nvGrpSpPr>
        <p:grpSpPr bwMode="auto">
          <a:xfrm>
            <a:off x="1171575" y="3359150"/>
            <a:ext cx="7689850" cy="2968625"/>
            <a:chOff x="738" y="2116"/>
            <a:chExt cx="4844" cy="1870"/>
          </a:xfrm>
        </p:grpSpPr>
        <p:pic>
          <p:nvPicPr>
            <p:cNvPr id="90118" name="Picture 22" descr="periodic-tabl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" y="2116"/>
              <a:ext cx="2730" cy="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19" name="AutoShape 27"/>
            <p:cNvSpPr>
              <a:spLocks/>
            </p:cNvSpPr>
            <p:nvPr/>
          </p:nvSpPr>
          <p:spPr bwMode="auto">
            <a:xfrm>
              <a:off x="738" y="3200"/>
              <a:ext cx="1470" cy="495"/>
            </a:xfrm>
            <a:prstGeom prst="borderCallout1">
              <a:avLst>
                <a:gd name="adj1" fmla="val 14546"/>
                <a:gd name="adj2" fmla="val 103264"/>
                <a:gd name="adj3" fmla="val 14343"/>
                <a:gd name="adj4" fmla="val 135713"/>
              </a:avLst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Evidence!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Mandel Experiment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2531" y="5162550"/>
            <a:ext cx="3730625" cy="6254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Leonard Mandel (1995)</a:t>
            </a:r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244475" y="2292350"/>
            <a:ext cx="28829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Distinguished</a:t>
            </a:r>
          </a:p>
          <a:p>
            <a:pPr marL="342900" indent="-342900" algn="ctr" eaLnBrk="1" hangingPunct="1"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photons</a:t>
            </a:r>
          </a:p>
        </p:txBody>
      </p:sp>
      <p:pic>
        <p:nvPicPr>
          <p:cNvPr id="415758" name="Picture 14" descr="Leonard-MAND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2078038"/>
            <a:ext cx="3452812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Mandel Experiment</a:t>
            </a:r>
          </a:p>
        </p:txBody>
      </p:sp>
      <p:pic>
        <p:nvPicPr>
          <p:cNvPr id="92163" name="Picture 5" descr="double-slit-interferenc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1288" y="1658938"/>
            <a:ext cx="30988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4727575" y="1381125"/>
            <a:ext cx="4105275" cy="1733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Text Box 8"/>
          <p:cNvSpPr txBox="1">
            <a:spLocks noChangeArrowheads="1"/>
          </p:cNvSpPr>
          <p:nvPr/>
        </p:nvSpPr>
        <p:spPr bwMode="auto">
          <a:xfrm>
            <a:off x="584200" y="1789113"/>
            <a:ext cx="41830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Shoot identical photons (or electrons) through two slits. Will we get…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11175" y="3713163"/>
            <a:ext cx="4043363" cy="1674812"/>
            <a:chOff x="322" y="2339"/>
            <a:chExt cx="2547" cy="1055"/>
          </a:xfrm>
        </p:grpSpPr>
        <p:sp>
          <p:nvSpPr>
            <p:cNvPr id="92168" name="Text Box 9"/>
            <p:cNvSpPr txBox="1">
              <a:spLocks noChangeArrowheads="1"/>
            </p:cNvSpPr>
            <p:nvPr/>
          </p:nvSpPr>
          <p:spPr bwMode="auto">
            <a:xfrm>
              <a:off x="815" y="2500"/>
              <a:ext cx="17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1"/>
                <a:t>INTERFERENCE</a:t>
              </a:r>
            </a:p>
          </p:txBody>
        </p:sp>
        <p:sp>
          <p:nvSpPr>
            <p:cNvPr id="92169" name="WordArt 10"/>
            <p:cNvSpPr>
              <a:spLocks noChangeArrowheads="1" noChangeShapeType="1" noTextEdit="1"/>
            </p:cNvSpPr>
            <p:nvPr/>
          </p:nvSpPr>
          <p:spPr bwMode="auto">
            <a:xfrm rot="5400000">
              <a:off x="262" y="3160"/>
              <a:ext cx="282" cy="161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2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/>
                </a:rPr>
                <a:t>OR</a:t>
              </a:r>
            </a:p>
          </p:txBody>
        </p:sp>
        <p:sp>
          <p:nvSpPr>
            <p:cNvPr id="92170" name="Text Box 11"/>
            <p:cNvSpPr txBox="1">
              <a:spLocks noChangeArrowheads="1"/>
            </p:cNvSpPr>
            <p:nvPr/>
          </p:nvSpPr>
          <p:spPr bwMode="auto">
            <a:xfrm>
              <a:off x="515" y="3086"/>
              <a:ext cx="235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600" b="1"/>
                <a:t>NO INTERFERENCE?</a:t>
              </a:r>
            </a:p>
          </p:txBody>
        </p:sp>
        <p:pic>
          <p:nvPicPr>
            <p:cNvPr id="92171" name="Picture 12" descr="Interference-Y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339"/>
              <a:ext cx="216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72" name="Picture 14" descr="Interference-N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913"/>
              <a:ext cx="216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633" name="Oval 17"/>
          <p:cNvSpPr>
            <a:spLocks noChangeArrowheads="1"/>
          </p:cNvSpPr>
          <p:nvPr/>
        </p:nvSpPr>
        <p:spPr bwMode="auto">
          <a:xfrm>
            <a:off x="273050" y="3344863"/>
            <a:ext cx="4805363" cy="12842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 animBg="1"/>
      <p:bldP spid="1116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Waves or particles?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90600" y="1752600"/>
            <a:ext cx="6934200" cy="4876800"/>
            <a:chOff x="624" y="1104"/>
            <a:chExt cx="4368" cy="3072"/>
          </a:xfrm>
        </p:grpSpPr>
        <p:pic>
          <p:nvPicPr>
            <p:cNvPr id="16389" name="Picture 5" descr="newton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104"/>
              <a:ext cx="1725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551" name="Rectangle 7"/>
            <p:cNvSpPr>
              <a:spLocks noChangeArrowheads="1"/>
            </p:cNvSpPr>
            <p:nvPr/>
          </p:nvSpPr>
          <p:spPr bwMode="auto">
            <a:xfrm>
              <a:off x="624" y="3792"/>
              <a:ext cx="22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10199"/>
                    </a:outerShdw>
                  </a:effectLst>
                </a:rPr>
                <a:t>Isaac Newton (1675)</a:t>
              </a:r>
            </a:p>
          </p:txBody>
        </p:sp>
        <p:sp>
          <p:nvSpPr>
            <p:cNvPr id="16391" name="AutoShape 9"/>
            <p:cNvSpPr>
              <a:spLocks noChangeArrowheads="1"/>
            </p:cNvSpPr>
            <p:nvPr/>
          </p:nvSpPr>
          <p:spPr bwMode="auto">
            <a:xfrm>
              <a:off x="2352" y="1104"/>
              <a:ext cx="2640" cy="624"/>
            </a:xfrm>
            <a:prstGeom prst="wedgeRoundRectCallout">
              <a:avLst>
                <a:gd name="adj1" fmla="val -63750"/>
                <a:gd name="adj2" fmla="val 45032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600" b="1">
                  <a:solidFill>
                    <a:schemeClr val="bg1"/>
                  </a:solidFill>
                </a:rPr>
                <a:t>Light is composed</a:t>
              </a:r>
              <a:br>
                <a:rPr lang="en-US" sz="2600" b="1">
                  <a:solidFill>
                    <a:schemeClr val="bg1"/>
                  </a:solidFill>
                </a:rPr>
              </a:br>
              <a:r>
                <a:rPr lang="en-US" sz="2600" b="1">
                  <a:solidFill>
                    <a:schemeClr val="bg1"/>
                  </a:solidFill>
                </a:rPr>
                <a:t>of particles.</a:t>
              </a:r>
            </a:p>
          </p:txBody>
        </p:sp>
      </p:grpSp>
      <p:pic>
        <p:nvPicPr>
          <p:cNvPr id="236554" name="Picture 10" descr="hand-talis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5200"/>
            <a:ext cx="24384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Mandel Experiment</a:t>
            </a:r>
          </a:p>
        </p:txBody>
      </p:sp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584200" y="1789113"/>
            <a:ext cx="41830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Now block Left slit. Photons only go through Right slit.  Will we get…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1175" y="3713163"/>
            <a:ext cx="4043363" cy="1674812"/>
            <a:chOff x="322" y="2339"/>
            <a:chExt cx="2547" cy="1055"/>
          </a:xfrm>
        </p:grpSpPr>
        <p:sp>
          <p:nvSpPr>
            <p:cNvPr id="93192" name="Text Box 7"/>
            <p:cNvSpPr txBox="1">
              <a:spLocks noChangeArrowheads="1"/>
            </p:cNvSpPr>
            <p:nvPr/>
          </p:nvSpPr>
          <p:spPr bwMode="auto">
            <a:xfrm>
              <a:off x="815" y="2500"/>
              <a:ext cx="17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1"/>
                <a:t>INTERFERENCE</a:t>
              </a:r>
            </a:p>
          </p:txBody>
        </p:sp>
        <p:sp>
          <p:nvSpPr>
            <p:cNvPr id="93193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262" y="3160"/>
              <a:ext cx="282" cy="161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2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/>
                </a:rPr>
                <a:t>OR</a:t>
              </a:r>
            </a:p>
          </p:txBody>
        </p:sp>
        <p:sp>
          <p:nvSpPr>
            <p:cNvPr id="93194" name="Text Box 9"/>
            <p:cNvSpPr txBox="1">
              <a:spLocks noChangeArrowheads="1"/>
            </p:cNvSpPr>
            <p:nvPr/>
          </p:nvSpPr>
          <p:spPr bwMode="auto">
            <a:xfrm>
              <a:off x="515" y="3086"/>
              <a:ext cx="235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600" b="1"/>
                <a:t>NO INTERFERENCE?</a:t>
              </a:r>
            </a:p>
          </p:txBody>
        </p:sp>
        <p:pic>
          <p:nvPicPr>
            <p:cNvPr id="93195" name="Picture 10" descr="Interference-Y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339"/>
              <a:ext cx="216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6" name="Picture 11" descr="Interference-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913"/>
              <a:ext cx="216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1116" name="Oval 12"/>
          <p:cNvSpPr>
            <a:spLocks noChangeArrowheads="1"/>
          </p:cNvSpPr>
          <p:nvPr/>
        </p:nvSpPr>
        <p:spPr bwMode="auto">
          <a:xfrm>
            <a:off x="273050" y="4297363"/>
            <a:ext cx="4805363" cy="12842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190" name="Picture 14" descr="double-slit-iLeft-Blocked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4300" y="1638300"/>
            <a:ext cx="3021013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120" name="Rectangle 16"/>
          <p:cNvSpPr>
            <a:spLocks noChangeArrowheads="1"/>
          </p:cNvSpPr>
          <p:nvPr/>
        </p:nvSpPr>
        <p:spPr bwMode="auto">
          <a:xfrm>
            <a:off x="4727575" y="1381125"/>
            <a:ext cx="4105275" cy="173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6" grpId="0" animBg="1"/>
      <p:bldP spid="43112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Mandel Experiment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584200" y="1789113"/>
            <a:ext cx="41830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Shoot distinguishable photons from two lasers.  Will we get…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1175" y="3713163"/>
            <a:ext cx="4043363" cy="1674812"/>
            <a:chOff x="322" y="2339"/>
            <a:chExt cx="2547" cy="1055"/>
          </a:xfrm>
        </p:grpSpPr>
        <p:sp>
          <p:nvSpPr>
            <p:cNvPr id="94216" name="Text Box 5"/>
            <p:cNvSpPr txBox="1">
              <a:spLocks noChangeArrowheads="1"/>
            </p:cNvSpPr>
            <p:nvPr/>
          </p:nvSpPr>
          <p:spPr bwMode="auto">
            <a:xfrm>
              <a:off x="815" y="2500"/>
              <a:ext cx="17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1"/>
                <a:t>INTERFERENCE</a:t>
              </a:r>
            </a:p>
          </p:txBody>
        </p:sp>
        <p:sp>
          <p:nvSpPr>
            <p:cNvPr id="94217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262" y="3160"/>
              <a:ext cx="282" cy="161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2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/>
                </a:rPr>
                <a:t>OR</a:t>
              </a:r>
            </a:p>
          </p:txBody>
        </p:sp>
        <p:sp>
          <p:nvSpPr>
            <p:cNvPr id="94218" name="Text Box 7"/>
            <p:cNvSpPr txBox="1">
              <a:spLocks noChangeArrowheads="1"/>
            </p:cNvSpPr>
            <p:nvPr/>
          </p:nvSpPr>
          <p:spPr bwMode="auto">
            <a:xfrm>
              <a:off x="515" y="3086"/>
              <a:ext cx="235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600" b="1"/>
                <a:t>NO INTERFERENCE?</a:t>
              </a:r>
            </a:p>
          </p:txBody>
        </p:sp>
        <p:pic>
          <p:nvPicPr>
            <p:cNvPr id="94219" name="Picture 8" descr="Interference-Y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339"/>
              <a:ext cx="216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20" name="Picture 9" descr="Interference-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913"/>
              <a:ext cx="216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2138" name="Oval 10"/>
          <p:cNvSpPr>
            <a:spLocks noChangeArrowheads="1"/>
          </p:cNvSpPr>
          <p:nvPr/>
        </p:nvSpPr>
        <p:spPr bwMode="auto">
          <a:xfrm>
            <a:off x="273050" y="4297363"/>
            <a:ext cx="4805363" cy="12842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214" name="Picture 14" descr="two lasers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9063" y="1676400"/>
            <a:ext cx="31623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144" name="Rectangle 16"/>
          <p:cNvSpPr>
            <a:spLocks noChangeArrowheads="1"/>
          </p:cNvSpPr>
          <p:nvPr/>
        </p:nvSpPr>
        <p:spPr bwMode="auto">
          <a:xfrm>
            <a:off x="5076825" y="1651000"/>
            <a:ext cx="4105275" cy="173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8" grpId="0" animBg="1"/>
      <p:bldP spid="43214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Mandel Experiment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584200" y="1789113"/>
            <a:ext cx="41830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Shoot identical photons but put a detector over one slit.  Will we get…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1175" y="3713163"/>
            <a:ext cx="4043363" cy="1674812"/>
            <a:chOff x="322" y="2339"/>
            <a:chExt cx="2547" cy="1055"/>
          </a:xfrm>
        </p:grpSpPr>
        <p:sp>
          <p:nvSpPr>
            <p:cNvPr id="95241" name="Text Box 5"/>
            <p:cNvSpPr txBox="1">
              <a:spLocks noChangeArrowheads="1"/>
            </p:cNvSpPr>
            <p:nvPr/>
          </p:nvSpPr>
          <p:spPr bwMode="auto">
            <a:xfrm>
              <a:off x="815" y="2500"/>
              <a:ext cx="17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1"/>
                <a:t>INTERFERENCE</a:t>
              </a:r>
            </a:p>
          </p:txBody>
        </p:sp>
        <p:sp>
          <p:nvSpPr>
            <p:cNvPr id="95242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262" y="3160"/>
              <a:ext cx="282" cy="161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2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/>
                </a:rPr>
                <a:t>OR</a:t>
              </a:r>
            </a:p>
          </p:txBody>
        </p:sp>
        <p:sp>
          <p:nvSpPr>
            <p:cNvPr id="95243" name="Text Box 7"/>
            <p:cNvSpPr txBox="1">
              <a:spLocks noChangeArrowheads="1"/>
            </p:cNvSpPr>
            <p:nvPr/>
          </p:nvSpPr>
          <p:spPr bwMode="auto">
            <a:xfrm>
              <a:off x="515" y="3086"/>
              <a:ext cx="235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600" b="1"/>
                <a:t>NO INTERFERENCE?</a:t>
              </a:r>
            </a:p>
          </p:txBody>
        </p:sp>
        <p:pic>
          <p:nvPicPr>
            <p:cNvPr id="95244" name="Picture 8" descr="Interference-Y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339"/>
              <a:ext cx="216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45" name="Picture 9" descr="Interference-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913"/>
              <a:ext cx="216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5237" name="Picture 14" descr="double-slit-Detector-Left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1925" y="1885950"/>
            <a:ext cx="3116263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3168" name="Rectangle 16"/>
          <p:cNvSpPr>
            <a:spLocks noChangeArrowheads="1"/>
          </p:cNvSpPr>
          <p:nvPr/>
        </p:nvSpPr>
        <p:spPr bwMode="auto">
          <a:xfrm>
            <a:off x="5076825" y="1651000"/>
            <a:ext cx="4105275" cy="173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Rectangle 17"/>
          <p:cNvSpPr>
            <a:spLocks noChangeArrowheads="1"/>
          </p:cNvSpPr>
          <p:nvPr/>
        </p:nvSpPr>
        <p:spPr bwMode="auto">
          <a:xfrm>
            <a:off x="6149975" y="3405188"/>
            <a:ext cx="446088" cy="193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71" name="Oval 19"/>
          <p:cNvSpPr>
            <a:spLocks noChangeArrowheads="1"/>
          </p:cNvSpPr>
          <p:nvPr/>
        </p:nvSpPr>
        <p:spPr bwMode="auto">
          <a:xfrm>
            <a:off x="273050" y="4297363"/>
            <a:ext cx="4805363" cy="12842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8" grpId="0" animBg="1"/>
      <p:bldP spid="43317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Mandel Experiment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450850" y="1789113"/>
            <a:ext cx="474503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Same experiment, but turn the detector </a:t>
            </a:r>
            <a:r>
              <a:rPr lang="en-US" sz="2800" i="1"/>
              <a:t>OFF </a:t>
            </a:r>
            <a:r>
              <a:rPr lang="en-US" sz="2800"/>
              <a:t>(no human observer).  Will we get…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1175" y="3713163"/>
            <a:ext cx="4043363" cy="1674812"/>
            <a:chOff x="322" y="2339"/>
            <a:chExt cx="2547" cy="1055"/>
          </a:xfrm>
        </p:grpSpPr>
        <p:sp>
          <p:nvSpPr>
            <p:cNvPr id="96267" name="Text Box 5"/>
            <p:cNvSpPr txBox="1">
              <a:spLocks noChangeArrowheads="1"/>
            </p:cNvSpPr>
            <p:nvPr/>
          </p:nvSpPr>
          <p:spPr bwMode="auto">
            <a:xfrm>
              <a:off x="815" y="2500"/>
              <a:ext cx="17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1"/>
                <a:t>INTERFERENCE</a:t>
              </a:r>
            </a:p>
          </p:txBody>
        </p:sp>
        <p:sp>
          <p:nvSpPr>
            <p:cNvPr id="96268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262" y="3160"/>
              <a:ext cx="282" cy="161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2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/>
                </a:rPr>
                <a:t>OR</a:t>
              </a:r>
            </a:p>
          </p:txBody>
        </p:sp>
        <p:sp>
          <p:nvSpPr>
            <p:cNvPr id="96269" name="Text Box 7"/>
            <p:cNvSpPr txBox="1">
              <a:spLocks noChangeArrowheads="1"/>
            </p:cNvSpPr>
            <p:nvPr/>
          </p:nvSpPr>
          <p:spPr bwMode="auto">
            <a:xfrm>
              <a:off x="515" y="3086"/>
              <a:ext cx="235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600" b="1"/>
                <a:t>NO INTERFERENCE?</a:t>
              </a:r>
            </a:p>
          </p:txBody>
        </p:sp>
        <p:pic>
          <p:nvPicPr>
            <p:cNvPr id="96270" name="Picture 8" descr="Interference-Y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339"/>
              <a:ext cx="216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71" name="Picture 9" descr="Interference-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913"/>
              <a:ext cx="216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6261" name="Picture 11" descr="double-slit-Detector-Left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1925" y="1885950"/>
            <a:ext cx="3116263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188" name="Rectangle 12"/>
          <p:cNvSpPr>
            <a:spLocks noChangeArrowheads="1"/>
          </p:cNvSpPr>
          <p:nvPr/>
        </p:nvSpPr>
        <p:spPr bwMode="auto">
          <a:xfrm>
            <a:off x="5076825" y="1651000"/>
            <a:ext cx="4105275" cy="173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Rectangle 13"/>
          <p:cNvSpPr>
            <a:spLocks noChangeArrowheads="1"/>
          </p:cNvSpPr>
          <p:nvPr/>
        </p:nvSpPr>
        <p:spPr bwMode="auto">
          <a:xfrm>
            <a:off x="6149975" y="3405188"/>
            <a:ext cx="446088" cy="1936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190" name="Text Box 14"/>
          <p:cNvSpPr txBox="1">
            <a:spLocks noChangeArrowheads="1"/>
          </p:cNvSpPr>
          <p:nvPr/>
        </p:nvSpPr>
        <p:spPr bwMode="auto">
          <a:xfrm>
            <a:off x="4170363" y="4873625"/>
            <a:ext cx="6032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/>
              <a:t>!!!</a:t>
            </a:r>
          </a:p>
        </p:txBody>
      </p:sp>
      <p:sp>
        <p:nvSpPr>
          <p:cNvPr id="434191" name="Oval 15"/>
          <p:cNvSpPr>
            <a:spLocks noChangeArrowheads="1"/>
          </p:cNvSpPr>
          <p:nvPr/>
        </p:nvSpPr>
        <p:spPr bwMode="auto">
          <a:xfrm>
            <a:off x="273050" y="4297363"/>
            <a:ext cx="4805363" cy="12842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4192" name="Picture 16" descr="Interference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4624388"/>
            <a:ext cx="34385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8" grpId="0" animBg="1"/>
      <p:bldP spid="434190" grpId="0" animBg="1"/>
      <p:bldP spid="43419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Mandel Experiment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  <a:defRPr/>
            </a:pPr>
            <a:r>
              <a:rPr lang="en-US" smtClean="0"/>
              <a:t>Human observation is not necessary for quantum measurement effects!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smtClean="0"/>
              <a:t>The issue is not whether or not </a:t>
            </a:r>
            <a:r>
              <a:rPr lang="en-US" b="1" i="1" smtClean="0"/>
              <a:t>humans</a:t>
            </a:r>
            <a:r>
              <a:rPr lang="en-US" smtClean="0"/>
              <a:t> have information from a measurement.</a:t>
            </a:r>
          </a:p>
          <a:p>
            <a:pPr algn="ctr" eaLnBrk="1" hangingPunct="1"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US" b="1" i="1" smtClean="0"/>
              <a:t>The issue is</a:t>
            </a:r>
            <a:r>
              <a:rPr lang="en-US" smtClean="0"/>
              <a:t> </a:t>
            </a:r>
            <a:r>
              <a:rPr lang="en-US" b="1" i="1" smtClean="0"/>
              <a:t>whether or not the information exists!</a:t>
            </a:r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Mandel and Schrödinger’s Cat</a:t>
            </a:r>
          </a:p>
        </p:txBody>
      </p:sp>
      <p:sp>
        <p:nvSpPr>
          <p:cNvPr id="98307" name="Freeform 3"/>
          <p:cNvSpPr>
            <a:spLocks/>
          </p:cNvSpPr>
          <p:nvPr/>
        </p:nvSpPr>
        <p:spPr bwMode="auto">
          <a:xfrm>
            <a:off x="746125" y="2365375"/>
            <a:ext cx="2041525" cy="233363"/>
          </a:xfrm>
          <a:custGeom>
            <a:avLst/>
            <a:gdLst>
              <a:gd name="T0" fmla="*/ 0 w 4838"/>
              <a:gd name="T1" fmla="*/ 2147483647 h 615"/>
              <a:gd name="T2" fmla="*/ 2147483647 w 4838"/>
              <a:gd name="T3" fmla="*/ 2147483647 h 615"/>
              <a:gd name="T4" fmla="*/ 2147483647 w 4838"/>
              <a:gd name="T5" fmla="*/ 2147483647 h 615"/>
              <a:gd name="T6" fmla="*/ 2147483647 w 4838"/>
              <a:gd name="T7" fmla="*/ 2147483647 h 615"/>
              <a:gd name="T8" fmla="*/ 2147483647 w 4838"/>
              <a:gd name="T9" fmla="*/ 2147483647 h 615"/>
              <a:gd name="T10" fmla="*/ 2147483647 w 4838"/>
              <a:gd name="T11" fmla="*/ 2147483647 h 615"/>
              <a:gd name="T12" fmla="*/ 2147483647 w 4838"/>
              <a:gd name="T13" fmla="*/ 2147483647 h 615"/>
              <a:gd name="T14" fmla="*/ 2147483647 w 4838"/>
              <a:gd name="T15" fmla="*/ 2147483647 h 615"/>
              <a:gd name="T16" fmla="*/ 2147483647 w 4838"/>
              <a:gd name="T17" fmla="*/ 2147483647 h 615"/>
              <a:gd name="T18" fmla="*/ 2147483647 w 4838"/>
              <a:gd name="T19" fmla="*/ 2147483647 h 615"/>
              <a:gd name="T20" fmla="*/ 2147483647 w 4838"/>
              <a:gd name="T21" fmla="*/ 2147483647 h 615"/>
              <a:gd name="T22" fmla="*/ 2147483647 w 4838"/>
              <a:gd name="T23" fmla="*/ 2147483647 h 615"/>
              <a:gd name="T24" fmla="*/ 2147483647 w 4838"/>
              <a:gd name="T25" fmla="*/ 2147483647 h 615"/>
              <a:gd name="T26" fmla="*/ 2147483647 w 4838"/>
              <a:gd name="T27" fmla="*/ 2147483647 h 615"/>
              <a:gd name="T28" fmla="*/ 2147483647 w 4838"/>
              <a:gd name="T29" fmla="*/ 2147483647 h 615"/>
              <a:gd name="T30" fmla="*/ 2147483647 w 4838"/>
              <a:gd name="T31" fmla="*/ 2147483647 h 615"/>
              <a:gd name="T32" fmla="*/ 2147483647 w 4838"/>
              <a:gd name="T33" fmla="*/ 2147483647 h 615"/>
              <a:gd name="T34" fmla="*/ 2147483647 w 4838"/>
              <a:gd name="T35" fmla="*/ 2147483647 h 615"/>
              <a:gd name="T36" fmla="*/ 2147483647 w 4838"/>
              <a:gd name="T37" fmla="*/ 2147483647 h 615"/>
              <a:gd name="T38" fmla="*/ 2147483647 w 4838"/>
              <a:gd name="T39" fmla="*/ 2147483647 h 615"/>
              <a:gd name="T40" fmla="*/ 2147483647 w 4838"/>
              <a:gd name="T41" fmla="*/ 2147483647 h 615"/>
              <a:gd name="T42" fmla="*/ 2147483647 w 4838"/>
              <a:gd name="T43" fmla="*/ 2147483647 h 6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838"/>
              <a:gd name="T67" fmla="*/ 0 h 615"/>
              <a:gd name="T68" fmla="*/ 4838 w 4838"/>
              <a:gd name="T69" fmla="*/ 615 h 61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838" h="615">
                <a:moveTo>
                  <a:pt x="0" y="307"/>
                </a:moveTo>
                <a:cubicBezTo>
                  <a:pt x="76" y="403"/>
                  <a:pt x="153" y="500"/>
                  <a:pt x="230" y="538"/>
                </a:cubicBezTo>
                <a:cubicBezTo>
                  <a:pt x="307" y="576"/>
                  <a:pt x="384" y="615"/>
                  <a:pt x="461" y="538"/>
                </a:cubicBezTo>
                <a:cubicBezTo>
                  <a:pt x="538" y="461"/>
                  <a:pt x="614" y="154"/>
                  <a:pt x="691" y="77"/>
                </a:cubicBezTo>
                <a:cubicBezTo>
                  <a:pt x="768" y="0"/>
                  <a:pt x="845" y="0"/>
                  <a:pt x="922" y="77"/>
                </a:cubicBezTo>
                <a:cubicBezTo>
                  <a:pt x="999" y="154"/>
                  <a:pt x="1075" y="461"/>
                  <a:pt x="1152" y="538"/>
                </a:cubicBezTo>
                <a:cubicBezTo>
                  <a:pt x="1229" y="615"/>
                  <a:pt x="1305" y="615"/>
                  <a:pt x="1382" y="538"/>
                </a:cubicBezTo>
                <a:cubicBezTo>
                  <a:pt x="1459" y="461"/>
                  <a:pt x="1536" y="154"/>
                  <a:pt x="1613" y="77"/>
                </a:cubicBezTo>
                <a:cubicBezTo>
                  <a:pt x="1690" y="0"/>
                  <a:pt x="1766" y="0"/>
                  <a:pt x="1843" y="77"/>
                </a:cubicBezTo>
                <a:cubicBezTo>
                  <a:pt x="1920" y="154"/>
                  <a:pt x="1997" y="461"/>
                  <a:pt x="2074" y="538"/>
                </a:cubicBezTo>
                <a:cubicBezTo>
                  <a:pt x="2151" y="615"/>
                  <a:pt x="2227" y="615"/>
                  <a:pt x="2304" y="538"/>
                </a:cubicBezTo>
                <a:cubicBezTo>
                  <a:pt x="2381" y="461"/>
                  <a:pt x="2457" y="154"/>
                  <a:pt x="2534" y="77"/>
                </a:cubicBezTo>
                <a:cubicBezTo>
                  <a:pt x="2611" y="0"/>
                  <a:pt x="2688" y="0"/>
                  <a:pt x="2765" y="77"/>
                </a:cubicBezTo>
                <a:cubicBezTo>
                  <a:pt x="2842" y="154"/>
                  <a:pt x="2918" y="461"/>
                  <a:pt x="2995" y="538"/>
                </a:cubicBezTo>
                <a:cubicBezTo>
                  <a:pt x="3072" y="615"/>
                  <a:pt x="3149" y="615"/>
                  <a:pt x="3226" y="538"/>
                </a:cubicBezTo>
                <a:cubicBezTo>
                  <a:pt x="3303" y="461"/>
                  <a:pt x="3379" y="154"/>
                  <a:pt x="3456" y="77"/>
                </a:cubicBezTo>
                <a:cubicBezTo>
                  <a:pt x="3533" y="0"/>
                  <a:pt x="3609" y="0"/>
                  <a:pt x="3686" y="77"/>
                </a:cubicBezTo>
                <a:cubicBezTo>
                  <a:pt x="3763" y="154"/>
                  <a:pt x="3840" y="461"/>
                  <a:pt x="3917" y="538"/>
                </a:cubicBezTo>
                <a:cubicBezTo>
                  <a:pt x="3994" y="615"/>
                  <a:pt x="4070" y="615"/>
                  <a:pt x="4147" y="538"/>
                </a:cubicBezTo>
                <a:cubicBezTo>
                  <a:pt x="4224" y="461"/>
                  <a:pt x="4301" y="154"/>
                  <a:pt x="4378" y="77"/>
                </a:cubicBezTo>
                <a:cubicBezTo>
                  <a:pt x="4455" y="0"/>
                  <a:pt x="4531" y="39"/>
                  <a:pt x="4608" y="77"/>
                </a:cubicBezTo>
                <a:cubicBezTo>
                  <a:pt x="4685" y="115"/>
                  <a:pt x="4761" y="211"/>
                  <a:pt x="4838" y="307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08" name="Picture 4" descr="atom-with-electro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371600"/>
            <a:ext cx="2724150" cy="253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2857500" y="6338888"/>
            <a:ext cx="4438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Erwin Schr</a:t>
            </a:r>
            <a:r>
              <a:rPr lang="en-US" sz="2800">
                <a:cs typeface="Arial" charset="0"/>
              </a:rPr>
              <a:t>ö</a:t>
            </a:r>
            <a:r>
              <a:rPr lang="en-US" sz="2800"/>
              <a:t>dinger (1935)</a:t>
            </a:r>
          </a:p>
        </p:txBody>
      </p:sp>
      <p:pic>
        <p:nvPicPr>
          <p:cNvPr id="98310" name="Picture 6" descr="schrodinger 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2263"/>
            <a:ext cx="23622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Rectangle 12"/>
          <p:cNvSpPr>
            <a:spLocks noChangeArrowheads="1"/>
          </p:cNvSpPr>
          <p:nvPr/>
        </p:nvSpPr>
        <p:spPr bwMode="auto">
          <a:xfrm>
            <a:off x="8458200" y="1847850"/>
            <a:ext cx="400050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Rectangle 14"/>
          <p:cNvSpPr>
            <a:spLocks noChangeArrowheads="1"/>
          </p:cNvSpPr>
          <p:nvPr/>
        </p:nvSpPr>
        <p:spPr bwMode="auto">
          <a:xfrm>
            <a:off x="5810250" y="3886200"/>
            <a:ext cx="287655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Rectangle 15"/>
          <p:cNvSpPr>
            <a:spLocks noChangeArrowheads="1"/>
          </p:cNvSpPr>
          <p:nvPr/>
        </p:nvSpPr>
        <p:spPr bwMode="auto">
          <a:xfrm>
            <a:off x="0" y="1276350"/>
            <a:ext cx="9144000" cy="26479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314" name="Picture 22" descr="cheshire_cat_one_fra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1352550"/>
            <a:ext cx="340995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72" name="AutoShape 24"/>
          <p:cNvSpPr>
            <a:spLocks/>
          </p:cNvSpPr>
          <p:nvPr/>
        </p:nvSpPr>
        <p:spPr bwMode="auto">
          <a:xfrm>
            <a:off x="3636963" y="4535488"/>
            <a:ext cx="5059362" cy="1544637"/>
          </a:xfrm>
          <a:prstGeom prst="borderCallout1">
            <a:avLst>
              <a:gd name="adj1" fmla="val 7398"/>
              <a:gd name="adj2" fmla="val -1505"/>
              <a:gd name="adj3" fmla="val 27542"/>
              <a:gd name="adj4" fmla="val -20366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Schrodinger does not need </a:t>
            </a:r>
            <a:br>
              <a:rPr lang="en-US" sz="2200" b="1">
                <a:solidFill>
                  <a:schemeClr val="bg1"/>
                </a:solidFill>
              </a:rPr>
            </a:br>
            <a:r>
              <a:rPr lang="en-US" sz="2200" b="1">
                <a:solidFill>
                  <a:schemeClr val="bg1"/>
                </a:solidFill>
              </a:rPr>
              <a:t>to observe the cat for it to be </a:t>
            </a:r>
            <a:br>
              <a:rPr lang="en-US" sz="2200" b="1">
                <a:solidFill>
                  <a:schemeClr val="bg1"/>
                </a:solidFill>
              </a:rPr>
            </a:br>
            <a:r>
              <a:rPr lang="en-US" sz="2200" b="1">
                <a:solidFill>
                  <a:schemeClr val="bg1"/>
                </a:solidFill>
              </a:rPr>
              <a:t>definitely dead or definitely alive. </a:t>
            </a:r>
            <a:br>
              <a:rPr lang="en-US" sz="2200" b="1">
                <a:solidFill>
                  <a:schemeClr val="bg1"/>
                </a:solidFill>
              </a:rPr>
            </a:br>
            <a:r>
              <a:rPr lang="en-US" sz="2200" b="1">
                <a:solidFill>
                  <a:schemeClr val="bg1"/>
                </a:solidFill>
              </a:rPr>
              <a:t>The presence of the cat is enough!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617913" y="4551363"/>
            <a:ext cx="5116512" cy="1577975"/>
            <a:chOff x="2279" y="2867"/>
            <a:chExt cx="3223" cy="994"/>
          </a:xfrm>
        </p:grpSpPr>
        <p:sp>
          <p:nvSpPr>
            <p:cNvPr id="98317" name="Rectangle 27"/>
            <p:cNvSpPr>
              <a:spLocks noChangeArrowheads="1"/>
            </p:cNvSpPr>
            <p:nvPr/>
          </p:nvSpPr>
          <p:spPr bwMode="auto">
            <a:xfrm>
              <a:off x="2279" y="2867"/>
              <a:ext cx="3223" cy="994"/>
            </a:xfrm>
            <a:prstGeom prst="rect">
              <a:avLst/>
            </a:prstGeom>
            <a:solidFill>
              <a:schemeClr val="folHlink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8" name="Text Box 28"/>
            <p:cNvSpPr txBox="1">
              <a:spLocks noChangeArrowheads="1"/>
            </p:cNvSpPr>
            <p:nvPr/>
          </p:nvSpPr>
          <p:spPr bwMode="auto">
            <a:xfrm>
              <a:off x="2488" y="3052"/>
              <a:ext cx="2708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chemeClr val="bg1"/>
                  </a:solidFill>
                </a:rPr>
                <a:t>Thanks to Mandel,</a:t>
              </a:r>
              <a:br>
                <a:rPr lang="en-US" sz="2200" b="1">
                  <a:solidFill>
                    <a:schemeClr val="bg1"/>
                  </a:solidFill>
                </a:rPr>
              </a:br>
              <a:r>
                <a:rPr lang="en-US" sz="2200" b="1">
                  <a:solidFill>
                    <a:schemeClr val="bg1"/>
                  </a:solidFill>
                </a:rPr>
                <a:t>the paradox of Schrodinger’s cat is …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72" grpId="0" animBg="1"/>
      <p:bldP spid="437272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Mandel and Schrödinger’s Cat</a:t>
            </a:r>
          </a:p>
        </p:txBody>
      </p:sp>
      <p:pic>
        <p:nvPicPr>
          <p:cNvPr id="99331" name="Picture 18" descr="atom-with-electro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371600"/>
            <a:ext cx="2724150" cy="253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2857500" y="6338888"/>
            <a:ext cx="4438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Erwin Schr</a:t>
            </a:r>
            <a:r>
              <a:rPr lang="en-US" sz="2800">
                <a:cs typeface="Arial" charset="0"/>
              </a:rPr>
              <a:t>ö</a:t>
            </a:r>
            <a:r>
              <a:rPr lang="en-US" sz="2800"/>
              <a:t>dinger (1935)</a:t>
            </a:r>
          </a:p>
        </p:txBody>
      </p:sp>
      <p:pic>
        <p:nvPicPr>
          <p:cNvPr id="99333" name="Picture 6" descr="schrodinger 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2263"/>
            <a:ext cx="23622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Rectangle 7"/>
          <p:cNvSpPr>
            <a:spLocks noChangeArrowheads="1"/>
          </p:cNvSpPr>
          <p:nvPr/>
        </p:nvSpPr>
        <p:spPr bwMode="auto">
          <a:xfrm>
            <a:off x="8458200" y="1847850"/>
            <a:ext cx="400050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Rectangle 8"/>
          <p:cNvSpPr>
            <a:spLocks noChangeArrowheads="1"/>
          </p:cNvSpPr>
          <p:nvPr/>
        </p:nvSpPr>
        <p:spPr bwMode="auto">
          <a:xfrm>
            <a:off x="5810250" y="3886200"/>
            <a:ext cx="287655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Rectangle 9"/>
          <p:cNvSpPr>
            <a:spLocks noChangeArrowheads="1"/>
          </p:cNvSpPr>
          <p:nvPr/>
        </p:nvSpPr>
        <p:spPr bwMode="auto">
          <a:xfrm>
            <a:off x="0" y="1276350"/>
            <a:ext cx="9144000" cy="26479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37" name="Group 13"/>
          <p:cNvGrpSpPr>
            <a:grpSpLocks/>
          </p:cNvGrpSpPr>
          <p:nvPr/>
        </p:nvGrpSpPr>
        <p:grpSpPr bwMode="auto">
          <a:xfrm>
            <a:off x="3617913" y="4551363"/>
            <a:ext cx="5116512" cy="1577975"/>
            <a:chOff x="2279" y="2867"/>
            <a:chExt cx="3223" cy="994"/>
          </a:xfrm>
        </p:grpSpPr>
        <p:sp>
          <p:nvSpPr>
            <p:cNvPr id="99339" name="Rectangle 14"/>
            <p:cNvSpPr>
              <a:spLocks noChangeArrowheads="1"/>
            </p:cNvSpPr>
            <p:nvPr/>
          </p:nvSpPr>
          <p:spPr bwMode="auto">
            <a:xfrm>
              <a:off x="2279" y="2867"/>
              <a:ext cx="3223" cy="994"/>
            </a:xfrm>
            <a:prstGeom prst="rect">
              <a:avLst/>
            </a:prstGeom>
            <a:solidFill>
              <a:schemeClr val="folHlink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0" name="Text Box 15"/>
            <p:cNvSpPr txBox="1">
              <a:spLocks noChangeArrowheads="1"/>
            </p:cNvSpPr>
            <p:nvPr/>
          </p:nvSpPr>
          <p:spPr bwMode="auto">
            <a:xfrm>
              <a:off x="2488" y="3052"/>
              <a:ext cx="2708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chemeClr val="bg1"/>
                  </a:solidFill>
                </a:rPr>
                <a:t>Thanks to Mandel, </a:t>
              </a:r>
              <a:br>
                <a:rPr lang="en-US" sz="2200" b="1">
                  <a:solidFill>
                    <a:schemeClr val="bg1"/>
                  </a:solidFill>
                </a:rPr>
              </a:br>
              <a:r>
                <a:rPr lang="en-US" sz="2200" b="1">
                  <a:solidFill>
                    <a:schemeClr val="bg1"/>
                  </a:solidFill>
                </a:rPr>
                <a:t>the paradox of Schrodinger’s cat is GONE!</a:t>
              </a:r>
            </a:p>
          </p:txBody>
        </p:sp>
      </p:grpSp>
      <p:pic>
        <p:nvPicPr>
          <p:cNvPr id="99338" name="Picture 20" descr="cheshire_cat_one_fra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5425" y="1357313"/>
            <a:ext cx="3398838" cy="245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Mandel and Schrödinger’s Cat</a:t>
            </a:r>
          </a:p>
        </p:txBody>
      </p:sp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2857500" y="6338888"/>
            <a:ext cx="4438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Erwin Schr</a:t>
            </a:r>
            <a:r>
              <a:rPr lang="en-US" sz="2800">
                <a:cs typeface="Arial" charset="0"/>
              </a:rPr>
              <a:t>ö</a:t>
            </a:r>
            <a:r>
              <a:rPr lang="en-US" sz="2800"/>
              <a:t>dinger (1935)</a:t>
            </a:r>
          </a:p>
        </p:txBody>
      </p:sp>
      <p:pic>
        <p:nvPicPr>
          <p:cNvPr id="589828" name="Picture 4" descr="schrodinger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2263"/>
            <a:ext cx="23622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8458200" y="1847850"/>
            <a:ext cx="400050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5810250" y="3886200"/>
            <a:ext cx="287655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1276350"/>
            <a:ext cx="9144000" cy="26479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17913" y="4551363"/>
            <a:ext cx="5116512" cy="1577975"/>
            <a:chOff x="2279" y="2867"/>
            <a:chExt cx="3223" cy="994"/>
          </a:xfrm>
        </p:grpSpPr>
        <p:sp>
          <p:nvSpPr>
            <p:cNvPr id="100366" name="Rectangle 10"/>
            <p:cNvSpPr>
              <a:spLocks noChangeArrowheads="1"/>
            </p:cNvSpPr>
            <p:nvPr/>
          </p:nvSpPr>
          <p:spPr bwMode="auto">
            <a:xfrm>
              <a:off x="2279" y="2867"/>
              <a:ext cx="3223" cy="994"/>
            </a:xfrm>
            <a:prstGeom prst="rect">
              <a:avLst/>
            </a:prstGeom>
            <a:solidFill>
              <a:schemeClr val="folHlink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7" name="Text Box 11"/>
            <p:cNvSpPr txBox="1">
              <a:spLocks noChangeArrowheads="1"/>
            </p:cNvSpPr>
            <p:nvPr/>
          </p:nvSpPr>
          <p:spPr bwMode="auto">
            <a:xfrm>
              <a:off x="2488" y="3052"/>
              <a:ext cx="2708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chemeClr val="bg1"/>
                  </a:solidFill>
                </a:rPr>
                <a:t>Thanks to Mandel, </a:t>
              </a:r>
              <a:br>
                <a:rPr lang="en-US" sz="2200" b="1">
                  <a:solidFill>
                    <a:schemeClr val="bg1"/>
                  </a:solidFill>
                </a:rPr>
              </a:br>
              <a:r>
                <a:rPr lang="en-US" sz="2200" b="1">
                  <a:solidFill>
                    <a:schemeClr val="bg1"/>
                  </a:solidFill>
                </a:rPr>
                <a:t>the paradox of Schrodinger’s cat is GONE!</a:t>
              </a:r>
            </a:p>
          </p:txBody>
        </p:sp>
      </p:grpSp>
      <p:sp>
        <p:nvSpPr>
          <p:cNvPr id="589836" name="AutoShape 12"/>
          <p:cNvSpPr>
            <a:spLocks/>
          </p:cNvSpPr>
          <p:nvPr/>
        </p:nvSpPr>
        <p:spPr bwMode="auto">
          <a:xfrm>
            <a:off x="1071563" y="1947863"/>
            <a:ext cx="2568575" cy="1368425"/>
          </a:xfrm>
          <a:prstGeom prst="borderCallout1">
            <a:avLst>
              <a:gd name="adj1" fmla="val 8352"/>
              <a:gd name="adj2" fmla="val 102968"/>
              <a:gd name="adj3" fmla="val 11255"/>
              <a:gd name="adj4" fmla="val 150681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 sz="2600" b="1">
                <a:solidFill>
                  <a:schemeClr val="bg1"/>
                </a:solidFill>
              </a:rPr>
              <a:t>You saw that coming, </a:t>
            </a:r>
            <a:br>
              <a:rPr lang="en-US" sz="2600" b="1">
                <a:solidFill>
                  <a:schemeClr val="bg1"/>
                </a:solidFill>
              </a:rPr>
            </a:br>
            <a:r>
              <a:rPr lang="en-US" sz="2600" b="1">
                <a:solidFill>
                  <a:schemeClr val="bg1"/>
                </a:solidFill>
              </a:rPr>
              <a:t>Didn’t you?</a:t>
            </a:r>
          </a:p>
        </p:txBody>
      </p:sp>
      <p:sp>
        <p:nvSpPr>
          <p:cNvPr id="589838" name="Text Box 14"/>
          <p:cNvSpPr txBox="1">
            <a:spLocks noChangeArrowheads="1"/>
          </p:cNvSpPr>
          <p:nvPr/>
        </p:nvSpPr>
        <p:spPr bwMode="auto">
          <a:xfrm>
            <a:off x="935038" y="4252913"/>
            <a:ext cx="820896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200" b="1"/>
              <a:t>The smile of Schrödinger’s cat:</a:t>
            </a:r>
            <a:br>
              <a:rPr lang="en-US" sz="3200" b="1"/>
            </a:br>
            <a:r>
              <a:rPr lang="en-US" sz="3200" b="1"/>
              <a:t/>
            </a:r>
            <a:br>
              <a:rPr lang="en-US" sz="3200" b="1"/>
            </a:br>
            <a:r>
              <a:rPr lang="en-US" sz="3200" b="1"/>
              <a:t>What does it mean for </a:t>
            </a:r>
            <a:br>
              <a:rPr lang="en-US" sz="3200" b="1"/>
            </a:br>
            <a:r>
              <a:rPr lang="en-US" sz="3200" b="1"/>
              <a:t>information to “exist”?</a:t>
            </a:r>
          </a:p>
        </p:txBody>
      </p:sp>
      <p:pic>
        <p:nvPicPr>
          <p:cNvPr id="100363" name="Picture 13" descr="grin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1635125"/>
            <a:ext cx="16478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cheshire_cat_one_fra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5425" y="1357313"/>
            <a:ext cx="3398838" cy="245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atom-with-electro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371600"/>
            <a:ext cx="2724150" cy="253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7" grpId="0"/>
      <p:bldP spid="589836" grpId="0" animBg="1"/>
      <p:bldP spid="589836" grpId="1" animBg="1"/>
      <p:bldP spid="58983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Mandel Experiment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584200" y="1789113"/>
            <a:ext cx="41830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Put detectors on BOTH slits.  Will we get…</a:t>
            </a:r>
          </a:p>
        </p:txBody>
      </p:sp>
      <p:grpSp>
        <p:nvGrpSpPr>
          <p:cNvPr id="101380" name="Group 4"/>
          <p:cNvGrpSpPr>
            <a:grpSpLocks/>
          </p:cNvGrpSpPr>
          <p:nvPr/>
        </p:nvGrpSpPr>
        <p:grpSpPr bwMode="auto">
          <a:xfrm>
            <a:off x="511175" y="3713163"/>
            <a:ext cx="4043363" cy="1674812"/>
            <a:chOff x="322" y="2339"/>
            <a:chExt cx="2547" cy="1055"/>
          </a:xfrm>
        </p:grpSpPr>
        <p:sp>
          <p:nvSpPr>
            <p:cNvPr id="101384" name="Text Box 5"/>
            <p:cNvSpPr txBox="1">
              <a:spLocks noChangeArrowheads="1"/>
            </p:cNvSpPr>
            <p:nvPr/>
          </p:nvSpPr>
          <p:spPr bwMode="auto">
            <a:xfrm>
              <a:off x="815" y="2500"/>
              <a:ext cx="17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1"/>
                <a:t>INTERFERENCE</a:t>
              </a:r>
            </a:p>
          </p:txBody>
        </p:sp>
        <p:sp>
          <p:nvSpPr>
            <p:cNvPr id="101385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262" y="3160"/>
              <a:ext cx="282" cy="161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2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/>
                </a:rPr>
                <a:t>OR</a:t>
              </a:r>
            </a:p>
          </p:txBody>
        </p:sp>
        <p:sp>
          <p:nvSpPr>
            <p:cNvPr id="101386" name="Text Box 7"/>
            <p:cNvSpPr txBox="1">
              <a:spLocks noChangeArrowheads="1"/>
            </p:cNvSpPr>
            <p:nvPr/>
          </p:nvSpPr>
          <p:spPr bwMode="auto">
            <a:xfrm>
              <a:off x="515" y="3086"/>
              <a:ext cx="235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600" b="1"/>
                <a:t>NO INTERFERENCE?</a:t>
              </a:r>
            </a:p>
          </p:txBody>
        </p:sp>
        <p:pic>
          <p:nvPicPr>
            <p:cNvPr id="101387" name="Picture 8" descr="Interference-Y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339"/>
              <a:ext cx="216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8" name="Picture 9" descr="Interference-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913"/>
              <a:ext cx="216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381" name="Rectangle 18"/>
          <p:cNvSpPr>
            <a:spLocks noChangeArrowheads="1"/>
          </p:cNvSpPr>
          <p:nvPr/>
        </p:nvSpPr>
        <p:spPr bwMode="auto">
          <a:xfrm>
            <a:off x="5076825" y="1651000"/>
            <a:ext cx="4105275" cy="173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1" name="AutoShape 21"/>
          <p:cNvSpPr>
            <a:spLocks noChangeArrowheads="1"/>
          </p:cNvSpPr>
          <p:nvPr/>
        </p:nvSpPr>
        <p:spPr bwMode="auto">
          <a:xfrm>
            <a:off x="4959350" y="2217738"/>
            <a:ext cx="3463925" cy="603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i="1">
                <a:solidFill>
                  <a:schemeClr val="bg1"/>
                </a:solidFill>
              </a:rPr>
              <a:t>Good question!</a:t>
            </a:r>
          </a:p>
        </p:txBody>
      </p:sp>
      <p:pic>
        <p:nvPicPr>
          <p:cNvPr id="101383" name="Picture 23" descr="double-slit-Detector-both-short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5250" y="3009900"/>
            <a:ext cx="2917825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Mandel Experiment</a:t>
            </a:r>
          </a:p>
        </p:txBody>
      </p:sp>
      <p:sp>
        <p:nvSpPr>
          <p:cNvPr id="102403" name="Rectangle 10"/>
          <p:cNvSpPr>
            <a:spLocks noChangeArrowheads="1"/>
          </p:cNvSpPr>
          <p:nvPr/>
        </p:nvSpPr>
        <p:spPr bwMode="auto">
          <a:xfrm>
            <a:off x="5076825" y="1651000"/>
            <a:ext cx="4105275" cy="173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Text Box 13"/>
          <p:cNvSpPr txBox="1">
            <a:spLocks noChangeArrowheads="1"/>
          </p:cNvSpPr>
          <p:nvPr/>
        </p:nvSpPr>
        <p:spPr bwMode="auto">
          <a:xfrm>
            <a:off x="428625" y="3343275"/>
            <a:ext cx="4456113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Important details: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White boxes are crystals.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When original photons go through, the crystals send </a:t>
            </a:r>
            <a:r>
              <a:rPr lang="en-US" sz="2400" b="1" i="1"/>
              <a:t>extra</a:t>
            </a:r>
            <a:r>
              <a:rPr lang="en-US" sz="2400" b="1"/>
              <a:t> photons “sideways” </a:t>
            </a:r>
            <a:br>
              <a:rPr lang="en-US" sz="2400" b="1"/>
            </a:br>
            <a:r>
              <a:rPr lang="en-US" sz="2400" b="1"/>
              <a:t>to waiting detectors.</a:t>
            </a:r>
          </a:p>
        </p:txBody>
      </p:sp>
      <p:pic>
        <p:nvPicPr>
          <p:cNvPr id="446484" name="Picture 20" descr="pho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836863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86" name="Picture 22" descr="pho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86385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25" descr="double-slit-Detector-both-shor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5250" y="3009900"/>
            <a:ext cx="2917825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8" name="Rectangle 27"/>
          <p:cNvSpPr>
            <a:spLocks noChangeArrowheads="1"/>
          </p:cNvSpPr>
          <p:nvPr/>
        </p:nvSpPr>
        <p:spPr bwMode="auto">
          <a:xfrm>
            <a:off x="457200" y="2341563"/>
            <a:ext cx="2276475" cy="68103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Left</a:t>
            </a:r>
            <a:r>
              <a:rPr lang="en-US" sz="2200" b="1"/>
              <a:t> </a:t>
            </a:r>
            <a:r>
              <a:rPr lang="en-US" sz="2200" b="1">
                <a:solidFill>
                  <a:schemeClr val="bg1"/>
                </a:solidFill>
              </a:rPr>
              <a:t>Detector</a:t>
            </a:r>
          </a:p>
        </p:txBody>
      </p:sp>
      <p:sp>
        <p:nvSpPr>
          <p:cNvPr id="102409" name="Rectangle 28"/>
          <p:cNvSpPr>
            <a:spLocks noChangeArrowheads="1"/>
          </p:cNvSpPr>
          <p:nvPr/>
        </p:nvSpPr>
        <p:spPr bwMode="auto">
          <a:xfrm>
            <a:off x="449263" y="1358900"/>
            <a:ext cx="2276475" cy="6810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Right</a:t>
            </a:r>
            <a:r>
              <a:rPr lang="en-US" sz="2200" b="1"/>
              <a:t> </a:t>
            </a:r>
            <a:r>
              <a:rPr lang="en-US" sz="2200" b="1">
                <a:solidFill>
                  <a:schemeClr val="bg1"/>
                </a:solidFill>
              </a:rPr>
              <a:t>Detector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47049 -0.054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7" y="-27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558E-6 L -0.5276 -0.172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-86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Waves or particles?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5800" y="1447800"/>
            <a:ext cx="8382000" cy="5181600"/>
            <a:chOff x="432" y="912"/>
            <a:chExt cx="5280" cy="3264"/>
          </a:xfrm>
        </p:grpSpPr>
        <p:sp>
          <p:nvSpPr>
            <p:cNvPr id="247813" name="Rectangle 5"/>
            <p:cNvSpPr>
              <a:spLocks noChangeArrowheads="1"/>
            </p:cNvSpPr>
            <p:nvPr/>
          </p:nvSpPr>
          <p:spPr bwMode="auto">
            <a:xfrm>
              <a:off x="3024" y="3792"/>
              <a:ext cx="26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10199"/>
                    </a:outerShdw>
                  </a:effectLst>
                </a:rPr>
                <a:t>Christian Huygens (1678)</a:t>
              </a:r>
            </a:p>
          </p:txBody>
        </p:sp>
        <p:pic>
          <p:nvPicPr>
            <p:cNvPr id="17414" name="Picture 9" descr="huyge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912"/>
              <a:ext cx="207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AutoShape 10"/>
            <p:cNvSpPr>
              <a:spLocks noChangeArrowheads="1"/>
            </p:cNvSpPr>
            <p:nvPr/>
          </p:nvSpPr>
          <p:spPr bwMode="auto">
            <a:xfrm>
              <a:off x="432" y="1008"/>
              <a:ext cx="2640" cy="624"/>
            </a:xfrm>
            <a:prstGeom prst="wedgeRoundRectCallout">
              <a:avLst>
                <a:gd name="adj1" fmla="val 82157"/>
                <a:gd name="adj2" fmla="val 48880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600" b="1">
                  <a:solidFill>
                    <a:schemeClr val="bg1"/>
                  </a:solidFill>
                </a:rPr>
                <a:t>Light is composed</a:t>
              </a:r>
              <a:br>
                <a:rPr lang="en-US" sz="2600" b="1">
                  <a:solidFill>
                    <a:schemeClr val="bg1"/>
                  </a:solidFill>
                </a:rPr>
              </a:br>
              <a:r>
                <a:rPr lang="en-US" sz="2600" b="1">
                  <a:solidFill>
                    <a:schemeClr val="bg1"/>
                  </a:solidFill>
                </a:rPr>
                <a:t>of waves.</a:t>
              </a:r>
            </a:p>
          </p:txBody>
        </p:sp>
      </p:grpSp>
      <p:pic>
        <p:nvPicPr>
          <p:cNvPr id="247819" name="Picture 11" descr="waves penninsu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2950"/>
            <a:ext cx="42672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Mandel Experiment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5076825" y="1651000"/>
            <a:ext cx="4105275" cy="173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428625" y="3419475"/>
            <a:ext cx="4456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As shown here..</a:t>
            </a:r>
            <a:r>
              <a:rPr lang="en-US" sz="2400" b="1"/>
              <a:t>.</a:t>
            </a:r>
          </a:p>
        </p:txBody>
      </p:sp>
      <p:pic>
        <p:nvPicPr>
          <p:cNvPr id="453637" name="Picture 5" descr="pho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836863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638" name="Picture 6" descr="pho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86385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7" descr="double-slit-Detector-both-shor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5250" y="3009900"/>
            <a:ext cx="2917825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457200" y="2341563"/>
            <a:ext cx="2276475" cy="68103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Left</a:t>
            </a:r>
            <a:r>
              <a:rPr lang="en-US" sz="2200" b="1"/>
              <a:t> </a:t>
            </a:r>
            <a:r>
              <a:rPr lang="en-US" sz="2200" b="1">
                <a:solidFill>
                  <a:schemeClr val="bg1"/>
                </a:solidFill>
              </a:rPr>
              <a:t>Detector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449263" y="1358900"/>
            <a:ext cx="2276475" cy="6810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Right</a:t>
            </a:r>
            <a:r>
              <a:rPr lang="en-US" sz="2200" b="1"/>
              <a:t> </a:t>
            </a:r>
            <a:r>
              <a:rPr lang="en-US" sz="2200" b="1">
                <a:solidFill>
                  <a:schemeClr val="bg1"/>
                </a:solidFill>
              </a:rPr>
              <a:t>Detector</a:t>
            </a:r>
          </a:p>
        </p:txBody>
      </p:sp>
      <p:grpSp>
        <p:nvGrpSpPr>
          <p:cNvPr id="103434" name="Group 10"/>
          <p:cNvGrpSpPr>
            <a:grpSpLocks/>
          </p:cNvGrpSpPr>
          <p:nvPr/>
        </p:nvGrpSpPr>
        <p:grpSpPr bwMode="auto">
          <a:xfrm>
            <a:off x="511175" y="4160838"/>
            <a:ext cx="4043363" cy="1674812"/>
            <a:chOff x="322" y="2339"/>
            <a:chExt cx="2547" cy="1055"/>
          </a:xfrm>
        </p:grpSpPr>
        <p:sp>
          <p:nvSpPr>
            <p:cNvPr id="103437" name="Text Box 11"/>
            <p:cNvSpPr txBox="1">
              <a:spLocks noChangeArrowheads="1"/>
            </p:cNvSpPr>
            <p:nvPr/>
          </p:nvSpPr>
          <p:spPr bwMode="auto">
            <a:xfrm>
              <a:off x="815" y="2500"/>
              <a:ext cx="17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1"/>
                <a:t>INTERFERENCE</a:t>
              </a:r>
            </a:p>
          </p:txBody>
        </p:sp>
        <p:sp>
          <p:nvSpPr>
            <p:cNvPr id="103438" name="WordArt 12"/>
            <p:cNvSpPr>
              <a:spLocks noChangeArrowheads="1" noChangeShapeType="1" noTextEdit="1"/>
            </p:cNvSpPr>
            <p:nvPr/>
          </p:nvSpPr>
          <p:spPr bwMode="auto">
            <a:xfrm rot="5400000">
              <a:off x="262" y="3160"/>
              <a:ext cx="282" cy="161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2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/>
                </a:rPr>
                <a:t>OR</a:t>
              </a:r>
            </a:p>
          </p:txBody>
        </p:sp>
        <p:sp>
          <p:nvSpPr>
            <p:cNvPr id="103439" name="Text Box 13"/>
            <p:cNvSpPr txBox="1">
              <a:spLocks noChangeArrowheads="1"/>
            </p:cNvSpPr>
            <p:nvPr/>
          </p:nvSpPr>
          <p:spPr bwMode="auto">
            <a:xfrm>
              <a:off x="515" y="3086"/>
              <a:ext cx="235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600" b="1"/>
                <a:t>NO INTERFERENCE?</a:t>
              </a:r>
            </a:p>
          </p:txBody>
        </p:sp>
        <p:pic>
          <p:nvPicPr>
            <p:cNvPr id="103440" name="Picture 14" descr="Interference-Y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339"/>
              <a:ext cx="216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41" name="Picture 15" descr="Interference-N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913"/>
              <a:ext cx="216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3648" name="Oval 16"/>
          <p:cNvSpPr>
            <a:spLocks noChangeArrowheads="1"/>
          </p:cNvSpPr>
          <p:nvPr/>
        </p:nvSpPr>
        <p:spPr bwMode="auto">
          <a:xfrm>
            <a:off x="177800" y="4678363"/>
            <a:ext cx="4805363" cy="12842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3649" name="Picture 17" descr="double-slit-Detector-bot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1631950"/>
            <a:ext cx="294322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558E-6 L -0.54687 -0.16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4" y="-85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47049 -0.054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7" y="-2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4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Mandel Experiment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5076825" y="1651000"/>
            <a:ext cx="4105275" cy="173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428625" y="3343275"/>
            <a:ext cx="445611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But what if we mix the “sideways” photons together?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Does the behavior of the “forwards” photons change?</a:t>
            </a:r>
            <a:endParaRPr lang="en-US" sz="2400" b="1"/>
          </a:p>
        </p:txBody>
      </p:sp>
      <p:pic>
        <p:nvPicPr>
          <p:cNvPr id="455685" name="Picture 5" descr="pho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836863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686" name="Picture 6" descr="pho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86385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7" descr="double-slit-Detector-both-shor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5250" y="3009900"/>
            <a:ext cx="2917825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457200" y="2341563"/>
            <a:ext cx="2276475" cy="68103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Lonely</a:t>
            </a:r>
            <a:r>
              <a:rPr lang="en-US" sz="2200" b="1"/>
              <a:t> </a:t>
            </a:r>
            <a:r>
              <a:rPr lang="en-US" sz="2200" b="1">
                <a:solidFill>
                  <a:schemeClr val="bg1"/>
                </a:solidFill>
              </a:rPr>
              <a:t>Detector</a:t>
            </a: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449263" y="1358900"/>
            <a:ext cx="2276475" cy="6810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“Both”</a:t>
            </a:r>
            <a:r>
              <a:rPr lang="en-US" sz="2200" b="1"/>
              <a:t> </a:t>
            </a:r>
            <a:r>
              <a:rPr lang="en-US" sz="2200" b="1">
                <a:solidFill>
                  <a:schemeClr val="bg1"/>
                </a:solidFill>
              </a:rPr>
              <a:t>Detector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45139 -0.167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83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558E-6 L -0.54461 -0.16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-85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Mandel Experiment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5076825" y="1651000"/>
            <a:ext cx="4105275" cy="173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6709" name="Picture 5" descr="pho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836863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6710" name="Picture 6" descr="pho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86385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Picture 7" descr="double-slit-Detector-both-shor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5250" y="3009900"/>
            <a:ext cx="2917825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9" name="Rectangle 8"/>
          <p:cNvSpPr>
            <a:spLocks noChangeArrowheads="1"/>
          </p:cNvSpPr>
          <p:nvPr/>
        </p:nvSpPr>
        <p:spPr bwMode="auto">
          <a:xfrm>
            <a:off x="457200" y="2341563"/>
            <a:ext cx="2276475" cy="68103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Lonely</a:t>
            </a:r>
            <a:r>
              <a:rPr lang="en-US" sz="2200" b="1"/>
              <a:t> </a:t>
            </a:r>
            <a:r>
              <a:rPr lang="en-US" sz="2200" b="1">
                <a:solidFill>
                  <a:schemeClr val="bg1"/>
                </a:solidFill>
              </a:rPr>
              <a:t>Detector</a:t>
            </a:r>
          </a:p>
        </p:txBody>
      </p:sp>
      <p:sp>
        <p:nvSpPr>
          <p:cNvPr id="105480" name="Text Box 10"/>
          <p:cNvSpPr txBox="1">
            <a:spLocks noChangeArrowheads="1"/>
          </p:cNvSpPr>
          <p:nvPr/>
        </p:nvSpPr>
        <p:spPr bwMode="auto">
          <a:xfrm>
            <a:off x="428625" y="3419475"/>
            <a:ext cx="4456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As shown here..</a:t>
            </a:r>
            <a:r>
              <a:rPr lang="en-US" sz="2400" b="1"/>
              <a:t>.</a:t>
            </a:r>
          </a:p>
        </p:txBody>
      </p:sp>
      <p:grpSp>
        <p:nvGrpSpPr>
          <p:cNvPr id="105481" name="Group 11"/>
          <p:cNvGrpSpPr>
            <a:grpSpLocks/>
          </p:cNvGrpSpPr>
          <p:nvPr/>
        </p:nvGrpSpPr>
        <p:grpSpPr bwMode="auto">
          <a:xfrm>
            <a:off x="511175" y="4160838"/>
            <a:ext cx="4043363" cy="1674812"/>
            <a:chOff x="322" y="2339"/>
            <a:chExt cx="2547" cy="1055"/>
          </a:xfrm>
        </p:grpSpPr>
        <p:sp>
          <p:nvSpPr>
            <p:cNvPr id="105493" name="Text Box 12"/>
            <p:cNvSpPr txBox="1">
              <a:spLocks noChangeArrowheads="1"/>
            </p:cNvSpPr>
            <p:nvPr/>
          </p:nvSpPr>
          <p:spPr bwMode="auto">
            <a:xfrm>
              <a:off x="815" y="2500"/>
              <a:ext cx="17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1"/>
                <a:t>INTERFERENCE</a:t>
              </a:r>
            </a:p>
          </p:txBody>
        </p:sp>
        <p:sp>
          <p:nvSpPr>
            <p:cNvPr id="105494" name="WordArt 13"/>
            <p:cNvSpPr>
              <a:spLocks noChangeArrowheads="1" noChangeShapeType="1" noTextEdit="1"/>
            </p:cNvSpPr>
            <p:nvPr/>
          </p:nvSpPr>
          <p:spPr bwMode="auto">
            <a:xfrm rot="5400000">
              <a:off x="262" y="3160"/>
              <a:ext cx="282" cy="161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2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/>
                </a:rPr>
                <a:t>OR</a:t>
              </a:r>
            </a:p>
          </p:txBody>
        </p:sp>
        <p:sp>
          <p:nvSpPr>
            <p:cNvPr id="105495" name="Text Box 14"/>
            <p:cNvSpPr txBox="1">
              <a:spLocks noChangeArrowheads="1"/>
            </p:cNvSpPr>
            <p:nvPr/>
          </p:nvSpPr>
          <p:spPr bwMode="auto">
            <a:xfrm>
              <a:off x="515" y="3086"/>
              <a:ext cx="235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600" b="1"/>
                <a:t>NO INTERFERENCE?</a:t>
              </a:r>
            </a:p>
          </p:txBody>
        </p:sp>
        <p:pic>
          <p:nvPicPr>
            <p:cNvPr id="105496" name="Picture 15" descr="Interference-Y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339"/>
              <a:ext cx="216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97" name="Picture 16" descr="Interference-N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913"/>
              <a:ext cx="216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6721" name="Oval 17"/>
          <p:cNvSpPr>
            <a:spLocks noChangeArrowheads="1"/>
          </p:cNvSpPr>
          <p:nvPr/>
        </p:nvSpPr>
        <p:spPr bwMode="auto">
          <a:xfrm>
            <a:off x="177800" y="3821113"/>
            <a:ext cx="4805363" cy="12842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Rectangle 18"/>
          <p:cNvSpPr>
            <a:spLocks noChangeArrowheads="1"/>
          </p:cNvSpPr>
          <p:nvPr/>
        </p:nvSpPr>
        <p:spPr bwMode="auto">
          <a:xfrm>
            <a:off x="449263" y="1358900"/>
            <a:ext cx="2276475" cy="6810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“Both”</a:t>
            </a:r>
            <a:r>
              <a:rPr lang="en-US" sz="2200" b="1"/>
              <a:t> </a:t>
            </a:r>
            <a:r>
              <a:rPr lang="en-US" sz="2200" b="1">
                <a:solidFill>
                  <a:schemeClr val="bg1"/>
                </a:solidFill>
              </a:rPr>
              <a:t>Detector</a:t>
            </a:r>
          </a:p>
        </p:txBody>
      </p:sp>
      <p:pic>
        <p:nvPicPr>
          <p:cNvPr id="456723" name="Picture 19" descr="double-slit-Detector-both-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1641475"/>
            <a:ext cx="2935287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6725" name="Rectangle 21"/>
          <p:cNvSpPr>
            <a:spLocks noChangeArrowheads="1"/>
          </p:cNvSpPr>
          <p:nvPr/>
        </p:nvSpPr>
        <p:spPr bwMode="auto">
          <a:xfrm>
            <a:off x="0" y="3249613"/>
            <a:ext cx="8832850" cy="36083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6726" name="Text Box 22"/>
          <p:cNvSpPr txBox="1">
            <a:spLocks noChangeArrowheads="1"/>
          </p:cNvSpPr>
          <p:nvPr/>
        </p:nvSpPr>
        <p:spPr bwMode="auto">
          <a:xfrm>
            <a:off x="1057275" y="4359275"/>
            <a:ext cx="3695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00" b="1"/>
              <a:t>How does the fate </a:t>
            </a:r>
            <a:br>
              <a:rPr lang="en-US" sz="2600" b="1"/>
            </a:br>
            <a:r>
              <a:rPr lang="en-US" sz="2600" b="1"/>
              <a:t>of </a:t>
            </a:r>
            <a:r>
              <a:rPr lang="en-US" sz="2600" b="1" i="1">
                <a:solidFill>
                  <a:schemeClr val="accent1"/>
                </a:solidFill>
              </a:rPr>
              <a:t>these</a:t>
            </a:r>
            <a:r>
              <a:rPr lang="en-US" sz="2600" b="1"/>
              <a:t> photons… </a:t>
            </a:r>
          </a:p>
        </p:txBody>
      </p:sp>
      <p:sp>
        <p:nvSpPr>
          <p:cNvPr id="456727" name="Line 23"/>
          <p:cNvSpPr>
            <a:spLocks noChangeShapeType="1"/>
          </p:cNvSpPr>
          <p:nvPr/>
        </p:nvSpPr>
        <p:spPr bwMode="auto">
          <a:xfrm flipV="1">
            <a:off x="6654800" y="2100263"/>
            <a:ext cx="39688" cy="216058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6728" name="Line 24"/>
          <p:cNvSpPr>
            <a:spLocks noChangeShapeType="1"/>
          </p:cNvSpPr>
          <p:nvPr/>
        </p:nvSpPr>
        <p:spPr bwMode="auto">
          <a:xfrm flipV="1">
            <a:off x="2938463" y="2198688"/>
            <a:ext cx="117475" cy="20415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6729" name="Text Box 25"/>
          <p:cNvSpPr txBox="1">
            <a:spLocks noChangeArrowheads="1"/>
          </p:cNvSpPr>
          <p:nvPr/>
        </p:nvSpPr>
        <p:spPr bwMode="auto">
          <a:xfrm>
            <a:off x="1258888" y="5816600"/>
            <a:ext cx="6653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/>
              <a:t>Who asked for this universe?</a:t>
            </a:r>
            <a:endParaRPr lang="en-US" sz="3200" b="1" dirty="0"/>
          </a:p>
        </p:txBody>
      </p:sp>
      <p:sp>
        <p:nvSpPr>
          <p:cNvPr id="456732" name="Text Box 28"/>
          <p:cNvSpPr txBox="1">
            <a:spLocks noChangeArrowheads="1"/>
          </p:cNvSpPr>
          <p:nvPr/>
        </p:nvSpPr>
        <p:spPr bwMode="auto">
          <a:xfrm>
            <a:off x="5489575" y="4357688"/>
            <a:ext cx="29003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/>
              <a:t>… influence </a:t>
            </a:r>
            <a:r>
              <a:rPr lang="en-US" sz="2600" b="1" i="1">
                <a:solidFill>
                  <a:srgbClr val="00FF00"/>
                </a:solidFill>
              </a:rPr>
              <a:t>these</a:t>
            </a:r>
            <a:r>
              <a:rPr lang="en-US" sz="2600" b="1"/>
              <a:t> photons?</a:t>
            </a:r>
          </a:p>
        </p:txBody>
      </p:sp>
      <p:pic>
        <p:nvPicPr>
          <p:cNvPr id="456733" name="Picture 29" descr="pho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81175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6737" name="Picture 33" descr="pho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1331913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46007 -0.181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6" y="-90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558E-6 L -0.54253 -0.178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-89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21" grpId="0" animBg="1"/>
      <p:bldP spid="456725" grpId="0" animBg="1"/>
      <p:bldP spid="456726" grpId="0"/>
      <p:bldP spid="456727" grpId="0" animBg="1"/>
      <p:bldP spid="456728" grpId="0" animBg="1"/>
      <p:bldP spid="456729" grpId="0"/>
      <p:bldP spid="45673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Lessons from Mandel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1981200"/>
            <a:ext cx="7753350" cy="4149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sz="3600" dirty="0" smtClean="0"/>
              <a:t>Human observation does not create the universe.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sz="3600" dirty="0" smtClean="0"/>
              <a:t>Distinguishability rules quantum mechanics.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sz="3600" dirty="0" smtClean="0"/>
              <a:t>Information rules everything, </a:t>
            </a:r>
            <a:br>
              <a:rPr lang="en-US" sz="3600" dirty="0" smtClean="0"/>
            </a:br>
            <a:r>
              <a:rPr lang="en-US" sz="3600" dirty="0" smtClean="0"/>
              <a:t>along with its opposite: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93871" y="64192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12873" y="5149148"/>
            <a:ext cx="2535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+mn-lt"/>
              </a:rPr>
              <a:t>u</a:t>
            </a:r>
            <a:r>
              <a:rPr lang="en-US" sz="3600" dirty="0" smtClean="0">
                <a:solidFill>
                  <a:srgbClr val="00B0F0"/>
                </a:solidFill>
                <a:latin typeface="+mn-lt"/>
              </a:rPr>
              <a:t>ncertainty.</a:t>
            </a:r>
            <a:endParaRPr lang="en-US" sz="3600" dirty="0">
              <a:solidFill>
                <a:srgbClr val="00B0F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Uncertainty Principle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2184400"/>
            <a:ext cx="4953000" cy="2662238"/>
          </a:xfrm>
        </p:spPr>
        <p:txBody>
          <a:bodyPr/>
          <a:lstStyle/>
          <a:p>
            <a:pPr eaLnBrk="1" hangingPunct="1">
              <a:spcAft>
                <a:spcPct val="50000"/>
              </a:spcAft>
              <a:defRPr/>
            </a:pPr>
            <a:r>
              <a:rPr lang="en-US" sz="2800" dirty="0" smtClean="0"/>
              <a:t>Some pairs of properties cannot be specified at the same time.</a:t>
            </a:r>
          </a:p>
          <a:p>
            <a:pPr eaLnBrk="1" hangingPunct="1">
              <a:defRPr/>
            </a:pPr>
            <a:r>
              <a:rPr lang="en-US" sz="2800" dirty="0" smtClean="0"/>
              <a:t>Mother Nature herself can’t control them in advance.</a:t>
            </a:r>
          </a:p>
        </p:txBody>
      </p:sp>
      <p:pic>
        <p:nvPicPr>
          <p:cNvPr id="116740" name="Picture 7" descr="heisenbe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278063"/>
            <a:ext cx="277495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202" name="Rectangle 10"/>
          <p:cNvSpPr>
            <a:spLocks noChangeArrowheads="1"/>
          </p:cNvSpPr>
          <p:nvPr/>
        </p:nvSpPr>
        <p:spPr bwMode="auto">
          <a:xfrm>
            <a:off x="5981700" y="6145213"/>
            <a:ext cx="27733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10199"/>
                  </a:outerShdw>
                </a:effectLst>
              </a:rPr>
              <a:t>Werner Heisenberg (1927)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Uncertainty Principle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41" y="2350399"/>
            <a:ext cx="4953000" cy="1905650"/>
          </a:xfrm>
        </p:spPr>
        <p:txBody>
          <a:bodyPr/>
          <a:lstStyle/>
          <a:p>
            <a:pPr marL="0" indent="0" eaLnBrk="1" hangingPunct="1">
              <a:spcAft>
                <a:spcPct val="50000"/>
              </a:spcAft>
              <a:buNone/>
              <a:defRPr/>
            </a:pPr>
            <a:r>
              <a:rPr lang="en-US" sz="2800" dirty="0" smtClean="0"/>
              <a:t>Mother Nature doesn’t know where a “particle” is between the place where it starts and the place where it is detected.</a:t>
            </a:r>
          </a:p>
        </p:txBody>
      </p:sp>
      <p:pic>
        <p:nvPicPr>
          <p:cNvPr id="6" name="Picture 5" descr="double-slit-interfer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0582" y="2350399"/>
            <a:ext cx="2625873" cy="383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7588" y="4498896"/>
            <a:ext cx="4953000" cy="162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So in a very real sense: it </a:t>
            </a:r>
            <a:r>
              <a:rPr lang="en-US" sz="2800" b="1" i="1" dirty="0" smtClean="0"/>
              <a:t>is</a:t>
            </a:r>
            <a:r>
              <a:rPr lang="en-US" sz="2800" dirty="0" smtClean="0"/>
              <a:t> everywhere in between.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10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Uncertainty Principle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7588" y="4498896"/>
            <a:ext cx="4953000" cy="162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So in a very real sense: it </a:t>
            </a:r>
            <a:r>
              <a:rPr lang="en-US" sz="2800" b="1" i="1" dirty="0" smtClean="0"/>
              <a:t>is</a:t>
            </a:r>
            <a:r>
              <a:rPr lang="en-US" sz="2800" dirty="0" smtClean="0"/>
              <a:t> everywhere in between.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63" y="2836680"/>
            <a:ext cx="2623927" cy="277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820666" y="5820062"/>
            <a:ext cx="3205320" cy="81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US" sz="2000" dirty="0" smtClean="0"/>
              <a:t>(Depending on what your </a:t>
            </a:r>
            <a:br>
              <a:rPr lang="en-US" sz="2000" dirty="0" smtClean="0"/>
            </a:br>
            <a:r>
              <a:rPr lang="en-US" sz="2000" dirty="0" smtClean="0"/>
              <a:t>definition of “is” is.).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9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 bwMode="auto">
          <a:xfrm>
            <a:off x="244963" y="1425466"/>
            <a:ext cx="7754798" cy="4861446"/>
          </a:xfrm>
          <a:custGeom>
            <a:avLst/>
            <a:gdLst>
              <a:gd name="connsiteX0" fmla="*/ 4756528 w 7754798"/>
              <a:gd name="connsiteY0" fmla="*/ 3756134 h 4861446"/>
              <a:gd name="connsiteX1" fmla="*/ 5047473 w 7754798"/>
              <a:gd name="connsiteY1" fmla="*/ 3271225 h 4861446"/>
              <a:gd name="connsiteX2" fmla="*/ 4604128 w 7754798"/>
              <a:gd name="connsiteY2" fmla="*/ 2758607 h 4861446"/>
              <a:gd name="connsiteX3" fmla="*/ 3357219 w 7754798"/>
              <a:gd name="connsiteY3" fmla="*/ 2911007 h 4861446"/>
              <a:gd name="connsiteX4" fmla="*/ 1847073 w 7754798"/>
              <a:gd name="connsiteY4" fmla="*/ 4559698 h 4861446"/>
              <a:gd name="connsiteX5" fmla="*/ 378492 w 7754798"/>
              <a:gd name="connsiteY5" fmla="*/ 4850643 h 4861446"/>
              <a:gd name="connsiteX6" fmla="*/ 4419 w 7754798"/>
              <a:gd name="connsiteY6" fmla="*/ 4407298 h 4861446"/>
              <a:gd name="connsiteX7" fmla="*/ 226092 w 7754798"/>
              <a:gd name="connsiteY7" fmla="*/ 3950098 h 4861446"/>
              <a:gd name="connsiteX8" fmla="*/ 974237 w 7754798"/>
              <a:gd name="connsiteY8" fmla="*/ 3839261 h 4861446"/>
              <a:gd name="connsiteX9" fmla="*/ 1528419 w 7754798"/>
              <a:gd name="connsiteY9" fmla="*/ 3950098 h 4861446"/>
              <a:gd name="connsiteX10" fmla="*/ 2179582 w 7754798"/>
              <a:gd name="connsiteY10" fmla="*/ 3645298 h 4861446"/>
              <a:gd name="connsiteX11" fmla="*/ 2761473 w 7754798"/>
              <a:gd name="connsiteY11" fmla="*/ 3035698 h 4861446"/>
              <a:gd name="connsiteX12" fmla="*/ 2997001 w 7754798"/>
              <a:gd name="connsiteY12" fmla="*/ 2592352 h 4861446"/>
              <a:gd name="connsiteX13" fmla="*/ 2927728 w 7754798"/>
              <a:gd name="connsiteY13" fmla="*/ 2301407 h 4861446"/>
              <a:gd name="connsiteX14" fmla="*/ 2318128 w 7754798"/>
              <a:gd name="connsiteY14" fmla="*/ 2342970 h 4861446"/>
              <a:gd name="connsiteX15" fmla="*/ 1639255 w 7754798"/>
              <a:gd name="connsiteY15" fmla="*/ 2966425 h 4861446"/>
              <a:gd name="connsiteX16" fmla="*/ 849546 w 7754798"/>
              <a:gd name="connsiteY16" fmla="*/ 3271225 h 4861446"/>
              <a:gd name="connsiteX17" fmla="*/ 489328 w 7754798"/>
              <a:gd name="connsiteY17" fmla="*/ 2869443 h 4861446"/>
              <a:gd name="connsiteX18" fmla="*/ 752564 w 7754798"/>
              <a:gd name="connsiteY18" fmla="*/ 2052025 h 4861446"/>
              <a:gd name="connsiteX19" fmla="*/ 2054892 w 7754798"/>
              <a:gd name="connsiteY19" fmla="*/ 1511698 h 4861446"/>
              <a:gd name="connsiteX20" fmla="*/ 3052419 w 7754798"/>
              <a:gd name="connsiteY20" fmla="*/ 1511698 h 4861446"/>
              <a:gd name="connsiteX21" fmla="*/ 3939110 w 7754798"/>
              <a:gd name="connsiteY21" fmla="*/ 1830352 h 4861446"/>
              <a:gd name="connsiteX22" fmla="*/ 5130601 w 7754798"/>
              <a:gd name="connsiteY22" fmla="*/ 2453807 h 4861446"/>
              <a:gd name="connsiteX23" fmla="*/ 5670928 w 7754798"/>
              <a:gd name="connsiteY23" fmla="*/ 3021843 h 4861446"/>
              <a:gd name="connsiteX24" fmla="*/ 6266673 w 7754798"/>
              <a:gd name="connsiteY24" fmla="*/ 4047079 h 4861446"/>
              <a:gd name="connsiteX25" fmla="*/ 6640746 w 7754798"/>
              <a:gd name="connsiteY25" fmla="*/ 4698243 h 4861446"/>
              <a:gd name="connsiteX26" fmla="*/ 7278055 w 7754798"/>
              <a:gd name="connsiteY26" fmla="*/ 4351879 h 4861446"/>
              <a:gd name="connsiteX27" fmla="*/ 7208782 w 7754798"/>
              <a:gd name="connsiteY27" fmla="*/ 3506752 h 4861446"/>
              <a:gd name="connsiteX28" fmla="*/ 6723873 w 7754798"/>
              <a:gd name="connsiteY28" fmla="*/ 2675479 h 4861446"/>
              <a:gd name="connsiteX29" fmla="*/ 6003437 w 7754798"/>
              <a:gd name="connsiteY29" fmla="*/ 1858061 h 4861446"/>
              <a:gd name="connsiteX30" fmla="*/ 5075182 w 7754798"/>
              <a:gd name="connsiteY30" fmla="*/ 1317734 h 4861446"/>
              <a:gd name="connsiteX31" fmla="*/ 3689728 w 7754798"/>
              <a:gd name="connsiteY31" fmla="*/ 874389 h 4861446"/>
              <a:gd name="connsiteX32" fmla="*/ 2013328 w 7754798"/>
              <a:gd name="connsiteY32" fmla="*/ 541879 h 4861446"/>
              <a:gd name="connsiteX33" fmla="*/ 1029655 w 7754798"/>
              <a:gd name="connsiteY33" fmla="*/ 209370 h 4861446"/>
              <a:gd name="connsiteX34" fmla="*/ 1569982 w 7754798"/>
              <a:gd name="connsiteY34" fmla="*/ 84679 h 4861446"/>
              <a:gd name="connsiteX35" fmla="*/ 2678346 w 7754798"/>
              <a:gd name="connsiteY35" fmla="*/ 292498 h 4861446"/>
              <a:gd name="connsiteX36" fmla="*/ 3883692 w 7754798"/>
              <a:gd name="connsiteY36" fmla="*/ 486461 h 4861446"/>
              <a:gd name="connsiteX37" fmla="*/ 4867364 w 7754798"/>
              <a:gd name="connsiteY37" fmla="*/ 638861 h 4861446"/>
              <a:gd name="connsiteX38" fmla="*/ 5435401 w 7754798"/>
              <a:gd name="connsiteY38" fmla="*/ 486461 h 4861446"/>
              <a:gd name="connsiteX39" fmla="*/ 5864892 w 7754798"/>
              <a:gd name="connsiteY39" fmla="*/ 1137625 h 4861446"/>
              <a:gd name="connsiteX40" fmla="*/ 6405219 w 7754798"/>
              <a:gd name="connsiteY40" fmla="*/ 860534 h 4861446"/>
              <a:gd name="connsiteX41" fmla="*/ 6252819 w 7754798"/>
              <a:gd name="connsiteY41" fmla="*/ 195516 h 4861446"/>
              <a:gd name="connsiteX42" fmla="*/ 6973255 w 7754798"/>
              <a:gd name="connsiteY42" fmla="*/ 15407 h 4861446"/>
              <a:gd name="connsiteX43" fmla="*/ 7624419 w 7754798"/>
              <a:gd name="connsiteY43" fmla="*/ 70825 h 4861446"/>
              <a:gd name="connsiteX44" fmla="*/ 7749110 w 7754798"/>
              <a:gd name="connsiteY44" fmla="*/ 555734 h 4861446"/>
              <a:gd name="connsiteX45" fmla="*/ 7527437 w 7754798"/>
              <a:gd name="connsiteY45" fmla="*/ 888243 h 4861446"/>
              <a:gd name="connsiteX46" fmla="*/ 7153364 w 7754798"/>
              <a:gd name="connsiteY46" fmla="*/ 1276170 h 486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754798" h="4861446">
                <a:moveTo>
                  <a:pt x="4756528" y="3756134"/>
                </a:moveTo>
                <a:cubicBezTo>
                  <a:pt x="4914700" y="3596806"/>
                  <a:pt x="5072873" y="3437479"/>
                  <a:pt x="5047473" y="3271225"/>
                </a:cubicBezTo>
                <a:cubicBezTo>
                  <a:pt x="5022073" y="3104971"/>
                  <a:pt x="4885837" y="2818643"/>
                  <a:pt x="4604128" y="2758607"/>
                </a:cubicBezTo>
                <a:cubicBezTo>
                  <a:pt x="4322419" y="2698571"/>
                  <a:pt x="3816728" y="2610825"/>
                  <a:pt x="3357219" y="2911007"/>
                </a:cubicBezTo>
                <a:cubicBezTo>
                  <a:pt x="2897710" y="3211189"/>
                  <a:pt x="2343527" y="4236425"/>
                  <a:pt x="1847073" y="4559698"/>
                </a:cubicBezTo>
                <a:cubicBezTo>
                  <a:pt x="1350619" y="4882971"/>
                  <a:pt x="685601" y="4876043"/>
                  <a:pt x="378492" y="4850643"/>
                </a:cubicBezTo>
                <a:cubicBezTo>
                  <a:pt x="71383" y="4825243"/>
                  <a:pt x="29819" y="4557389"/>
                  <a:pt x="4419" y="4407298"/>
                </a:cubicBezTo>
                <a:cubicBezTo>
                  <a:pt x="-20981" y="4257207"/>
                  <a:pt x="64456" y="4044771"/>
                  <a:pt x="226092" y="3950098"/>
                </a:cubicBezTo>
                <a:cubicBezTo>
                  <a:pt x="387728" y="3855425"/>
                  <a:pt x="757183" y="3839261"/>
                  <a:pt x="974237" y="3839261"/>
                </a:cubicBezTo>
                <a:cubicBezTo>
                  <a:pt x="1191291" y="3839261"/>
                  <a:pt x="1327528" y="3982425"/>
                  <a:pt x="1528419" y="3950098"/>
                </a:cubicBezTo>
                <a:cubicBezTo>
                  <a:pt x="1729310" y="3917771"/>
                  <a:pt x="1974073" y="3797698"/>
                  <a:pt x="2179582" y="3645298"/>
                </a:cubicBezTo>
                <a:cubicBezTo>
                  <a:pt x="2385091" y="3492898"/>
                  <a:pt x="2625236" y="3211189"/>
                  <a:pt x="2761473" y="3035698"/>
                </a:cubicBezTo>
                <a:cubicBezTo>
                  <a:pt x="2897709" y="2860207"/>
                  <a:pt x="2969292" y="2714734"/>
                  <a:pt x="2997001" y="2592352"/>
                </a:cubicBezTo>
                <a:cubicBezTo>
                  <a:pt x="3024710" y="2469970"/>
                  <a:pt x="3040873" y="2342971"/>
                  <a:pt x="2927728" y="2301407"/>
                </a:cubicBezTo>
                <a:cubicBezTo>
                  <a:pt x="2814583" y="2259843"/>
                  <a:pt x="2532873" y="2232134"/>
                  <a:pt x="2318128" y="2342970"/>
                </a:cubicBezTo>
                <a:cubicBezTo>
                  <a:pt x="2103382" y="2453806"/>
                  <a:pt x="1884019" y="2811716"/>
                  <a:pt x="1639255" y="2966425"/>
                </a:cubicBezTo>
                <a:cubicBezTo>
                  <a:pt x="1394491" y="3121134"/>
                  <a:pt x="1041200" y="3287389"/>
                  <a:pt x="849546" y="3271225"/>
                </a:cubicBezTo>
                <a:cubicBezTo>
                  <a:pt x="657892" y="3255061"/>
                  <a:pt x="505492" y="3072643"/>
                  <a:pt x="489328" y="2869443"/>
                </a:cubicBezTo>
                <a:cubicBezTo>
                  <a:pt x="473164" y="2666243"/>
                  <a:pt x="491637" y="2278316"/>
                  <a:pt x="752564" y="2052025"/>
                </a:cubicBezTo>
                <a:cubicBezTo>
                  <a:pt x="1013491" y="1825734"/>
                  <a:pt x="1671583" y="1601752"/>
                  <a:pt x="2054892" y="1511698"/>
                </a:cubicBezTo>
                <a:cubicBezTo>
                  <a:pt x="2438201" y="1421644"/>
                  <a:pt x="2738383" y="1458589"/>
                  <a:pt x="3052419" y="1511698"/>
                </a:cubicBezTo>
                <a:cubicBezTo>
                  <a:pt x="3366455" y="1564807"/>
                  <a:pt x="3592746" y="1673334"/>
                  <a:pt x="3939110" y="1830352"/>
                </a:cubicBezTo>
                <a:cubicBezTo>
                  <a:pt x="4285474" y="1987370"/>
                  <a:pt x="4841965" y="2255225"/>
                  <a:pt x="5130601" y="2453807"/>
                </a:cubicBezTo>
                <a:cubicBezTo>
                  <a:pt x="5419237" y="2652389"/>
                  <a:pt x="5481583" y="2756298"/>
                  <a:pt x="5670928" y="3021843"/>
                </a:cubicBezTo>
                <a:cubicBezTo>
                  <a:pt x="5860273" y="3287388"/>
                  <a:pt x="6105037" y="3767679"/>
                  <a:pt x="6266673" y="4047079"/>
                </a:cubicBezTo>
                <a:cubicBezTo>
                  <a:pt x="6428309" y="4326479"/>
                  <a:pt x="6472182" y="4647443"/>
                  <a:pt x="6640746" y="4698243"/>
                </a:cubicBezTo>
                <a:cubicBezTo>
                  <a:pt x="6809310" y="4749043"/>
                  <a:pt x="7183382" y="4550461"/>
                  <a:pt x="7278055" y="4351879"/>
                </a:cubicBezTo>
                <a:cubicBezTo>
                  <a:pt x="7372728" y="4153297"/>
                  <a:pt x="7301146" y="3786152"/>
                  <a:pt x="7208782" y="3506752"/>
                </a:cubicBezTo>
                <a:cubicBezTo>
                  <a:pt x="7116418" y="3227352"/>
                  <a:pt x="6924764" y="2950261"/>
                  <a:pt x="6723873" y="2675479"/>
                </a:cubicBezTo>
                <a:cubicBezTo>
                  <a:pt x="6522982" y="2400697"/>
                  <a:pt x="6278219" y="2084352"/>
                  <a:pt x="6003437" y="1858061"/>
                </a:cubicBezTo>
                <a:cubicBezTo>
                  <a:pt x="5728655" y="1631770"/>
                  <a:pt x="5460800" y="1481679"/>
                  <a:pt x="5075182" y="1317734"/>
                </a:cubicBezTo>
                <a:cubicBezTo>
                  <a:pt x="4689564" y="1153789"/>
                  <a:pt x="4200037" y="1003698"/>
                  <a:pt x="3689728" y="874389"/>
                </a:cubicBezTo>
                <a:cubicBezTo>
                  <a:pt x="3179419" y="745080"/>
                  <a:pt x="2456673" y="652715"/>
                  <a:pt x="2013328" y="541879"/>
                </a:cubicBezTo>
                <a:cubicBezTo>
                  <a:pt x="1569983" y="431043"/>
                  <a:pt x="1103546" y="285570"/>
                  <a:pt x="1029655" y="209370"/>
                </a:cubicBezTo>
                <a:cubicBezTo>
                  <a:pt x="955764" y="133170"/>
                  <a:pt x="1295200" y="70824"/>
                  <a:pt x="1569982" y="84679"/>
                </a:cubicBezTo>
                <a:cubicBezTo>
                  <a:pt x="1844764" y="98534"/>
                  <a:pt x="2292728" y="225534"/>
                  <a:pt x="2678346" y="292498"/>
                </a:cubicBezTo>
                <a:cubicBezTo>
                  <a:pt x="3063964" y="359462"/>
                  <a:pt x="3883692" y="486461"/>
                  <a:pt x="3883692" y="486461"/>
                </a:cubicBezTo>
                <a:cubicBezTo>
                  <a:pt x="4248528" y="544188"/>
                  <a:pt x="4608746" y="638861"/>
                  <a:pt x="4867364" y="638861"/>
                </a:cubicBezTo>
                <a:cubicBezTo>
                  <a:pt x="5125982" y="638861"/>
                  <a:pt x="5269146" y="403334"/>
                  <a:pt x="5435401" y="486461"/>
                </a:cubicBezTo>
                <a:cubicBezTo>
                  <a:pt x="5601656" y="569588"/>
                  <a:pt x="5703256" y="1075279"/>
                  <a:pt x="5864892" y="1137625"/>
                </a:cubicBezTo>
                <a:cubicBezTo>
                  <a:pt x="6026528" y="1199971"/>
                  <a:pt x="6340565" y="1017552"/>
                  <a:pt x="6405219" y="860534"/>
                </a:cubicBezTo>
                <a:cubicBezTo>
                  <a:pt x="6469874" y="703516"/>
                  <a:pt x="6158146" y="336370"/>
                  <a:pt x="6252819" y="195516"/>
                </a:cubicBezTo>
                <a:cubicBezTo>
                  <a:pt x="6347492" y="54662"/>
                  <a:pt x="6744655" y="36189"/>
                  <a:pt x="6973255" y="15407"/>
                </a:cubicBezTo>
                <a:cubicBezTo>
                  <a:pt x="7201855" y="-5375"/>
                  <a:pt x="7495110" y="-19229"/>
                  <a:pt x="7624419" y="70825"/>
                </a:cubicBezTo>
                <a:cubicBezTo>
                  <a:pt x="7753728" y="160879"/>
                  <a:pt x="7765274" y="419498"/>
                  <a:pt x="7749110" y="555734"/>
                </a:cubicBezTo>
                <a:cubicBezTo>
                  <a:pt x="7732946" y="691970"/>
                  <a:pt x="7626728" y="768170"/>
                  <a:pt x="7527437" y="888243"/>
                </a:cubicBezTo>
                <a:cubicBezTo>
                  <a:pt x="7428146" y="1008316"/>
                  <a:pt x="7290755" y="1142243"/>
                  <a:pt x="7153364" y="1276170"/>
                </a:cubicBezTo>
              </a:path>
            </a:pathLst>
          </a:custGeom>
          <a:noFill/>
          <a:ln w="38100" cap="flat" cmpd="sng" algn="ctr">
            <a:solidFill>
              <a:srgbClr val="FF338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Feynman path formulation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199" y="1600200"/>
            <a:ext cx="4668983" cy="13092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find the probability </a:t>
            </a:r>
            <a:br>
              <a:rPr lang="en-US" dirty="0" smtClean="0"/>
            </a:br>
            <a:r>
              <a:rPr lang="en-US" dirty="0" smtClean="0"/>
              <a:t>of getting from A to B…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84904" y="2957985"/>
            <a:ext cx="4668983" cy="13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… sum </a:t>
            </a:r>
            <a:r>
              <a:rPr lang="en-US" b="1" i="1" dirty="0" smtClean="0"/>
              <a:t>all the possible    </a:t>
            </a:r>
            <a:br>
              <a:rPr lang="en-US" b="1" i="1" dirty="0" smtClean="0"/>
            </a:br>
            <a:r>
              <a:rPr lang="en-US" b="1" i="1" dirty="0" smtClean="0"/>
              <a:t>  paths</a:t>
            </a:r>
            <a:r>
              <a:rPr lang="en-US" dirty="0" smtClean="0"/>
              <a:t> from A to B.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5029200" y="2701636"/>
            <a:ext cx="2410691" cy="2521528"/>
          </a:xfrm>
          <a:custGeom>
            <a:avLst/>
            <a:gdLst>
              <a:gd name="connsiteX0" fmla="*/ 0 w 2410691"/>
              <a:gd name="connsiteY0" fmla="*/ 2521528 h 2521528"/>
              <a:gd name="connsiteX1" fmla="*/ 2410691 w 2410691"/>
              <a:gd name="connsiteY1" fmla="*/ 0 h 252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0691" h="2521528">
                <a:moveTo>
                  <a:pt x="0" y="2521528"/>
                </a:moveTo>
                <a:lnTo>
                  <a:pt x="2410691" y="0"/>
                </a:lnTo>
              </a:path>
            </a:pathLst>
          </a:cu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3131" y="514459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06144" y="247777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2" name="Freeform 11"/>
          <p:cNvSpPr/>
          <p:nvPr/>
        </p:nvSpPr>
        <p:spPr bwMode="auto">
          <a:xfrm>
            <a:off x="5002834" y="2673927"/>
            <a:ext cx="2450911" cy="2535382"/>
          </a:xfrm>
          <a:custGeom>
            <a:avLst/>
            <a:gdLst>
              <a:gd name="connsiteX0" fmla="*/ 40221 w 2450911"/>
              <a:gd name="connsiteY0" fmla="*/ 2535382 h 2535382"/>
              <a:gd name="connsiteX1" fmla="*/ 54075 w 2450911"/>
              <a:gd name="connsiteY1" fmla="*/ 1773382 h 2535382"/>
              <a:gd name="connsiteX2" fmla="*/ 566693 w 2450911"/>
              <a:gd name="connsiteY2" fmla="*/ 1537855 h 2535382"/>
              <a:gd name="connsiteX3" fmla="*/ 885348 w 2450911"/>
              <a:gd name="connsiteY3" fmla="*/ 540328 h 2535382"/>
              <a:gd name="connsiteX4" fmla="*/ 1508802 w 2450911"/>
              <a:gd name="connsiteY4" fmla="*/ 374073 h 2535382"/>
              <a:gd name="connsiteX5" fmla="*/ 2450911 w 2450911"/>
              <a:gd name="connsiteY5" fmla="*/ 0 h 25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0911" h="2535382">
                <a:moveTo>
                  <a:pt x="40221" y="2535382"/>
                </a:moveTo>
                <a:cubicBezTo>
                  <a:pt x="3275" y="2237509"/>
                  <a:pt x="-33670" y="1939636"/>
                  <a:pt x="54075" y="1773382"/>
                </a:cubicBezTo>
                <a:cubicBezTo>
                  <a:pt x="141820" y="1607127"/>
                  <a:pt x="428148" y="1743364"/>
                  <a:pt x="566693" y="1537855"/>
                </a:cubicBezTo>
                <a:cubicBezTo>
                  <a:pt x="705239" y="1332346"/>
                  <a:pt x="728330" y="734292"/>
                  <a:pt x="885348" y="540328"/>
                </a:cubicBezTo>
                <a:cubicBezTo>
                  <a:pt x="1042366" y="346364"/>
                  <a:pt x="1247875" y="464128"/>
                  <a:pt x="1508802" y="374073"/>
                </a:cubicBezTo>
                <a:cubicBezTo>
                  <a:pt x="1769729" y="284018"/>
                  <a:pt x="2110320" y="142009"/>
                  <a:pt x="2450911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015345" y="2715491"/>
            <a:ext cx="2707489" cy="2593128"/>
          </a:xfrm>
          <a:custGeom>
            <a:avLst/>
            <a:gdLst>
              <a:gd name="connsiteX0" fmla="*/ 0 w 2707489"/>
              <a:gd name="connsiteY0" fmla="*/ 2438400 h 2593128"/>
              <a:gd name="connsiteX1" fmla="*/ 928255 w 2707489"/>
              <a:gd name="connsiteY1" fmla="*/ 2576945 h 2593128"/>
              <a:gd name="connsiteX2" fmla="*/ 1648691 w 2707489"/>
              <a:gd name="connsiteY2" fmla="*/ 2105891 h 2593128"/>
              <a:gd name="connsiteX3" fmla="*/ 1870364 w 2707489"/>
              <a:gd name="connsiteY3" fmla="*/ 1260764 h 2593128"/>
              <a:gd name="connsiteX4" fmla="*/ 2673928 w 2707489"/>
              <a:gd name="connsiteY4" fmla="*/ 665018 h 2593128"/>
              <a:gd name="connsiteX5" fmla="*/ 2479964 w 2707489"/>
              <a:gd name="connsiteY5" fmla="*/ 0 h 259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489" h="2593128">
                <a:moveTo>
                  <a:pt x="0" y="2438400"/>
                </a:moveTo>
                <a:cubicBezTo>
                  <a:pt x="326736" y="2535381"/>
                  <a:pt x="653473" y="2632363"/>
                  <a:pt x="928255" y="2576945"/>
                </a:cubicBezTo>
                <a:cubicBezTo>
                  <a:pt x="1203037" y="2521527"/>
                  <a:pt x="1491673" y="2325254"/>
                  <a:pt x="1648691" y="2105891"/>
                </a:cubicBezTo>
                <a:cubicBezTo>
                  <a:pt x="1805709" y="1886528"/>
                  <a:pt x="1699491" y="1500909"/>
                  <a:pt x="1870364" y="1260764"/>
                </a:cubicBezTo>
                <a:cubicBezTo>
                  <a:pt x="2041237" y="1020619"/>
                  <a:pt x="2572328" y="875145"/>
                  <a:pt x="2673928" y="665018"/>
                </a:cubicBezTo>
                <a:cubicBezTo>
                  <a:pt x="2775528" y="454891"/>
                  <a:pt x="2627746" y="227445"/>
                  <a:pt x="2479964" y="0"/>
                </a:cubicBez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008341" y="1930173"/>
            <a:ext cx="3433961" cy="3279136"/>
          </a:xfrm>
          <a:custGeom>
            <a:avLst/>
            <a:gdLst>
              <a:gd name="connsiteX0" fmla="*/ 1007004 w 3433961"/>
              <a:gd name="connsiteY0" fmla="*/ 3279136 h 3279136"/>
              <a:gd name="connsiteX1" fmla="*/ 148023 w 3433961"/>
              <a:gd name="connsiteY1" fmla="*/ 2863500 h 3279136"/>
              <a:gd name="connsiteX2" fmla="*/ 64895 w 3433961"/>
              <a:gd name="connsiteY2" fmla="*/ 2101500 h 3279136"/>
              <a:gd name="connsiteX3" fmla="*/ 826895 w 3433961"/>
              <a:gd name="connsiteY3" fmla="*/ 1838263 h 3279136"/>
              <a:gd name="connsiteX4" fmla="*/ 1187114 w 3433961"/>
              <a:gd name="connsiteY4" fmla="*/ 411245 h 3279136"/>
              <a:gd name="connsiteX5" fmla="*/ 2101514 w 3433961"/>
              <a:gd name="connsiteY5" fmla="*/ 383536 h 3279136"/>
              <a:gd name="connsiteX6" fmla="*/ 3223732 w 3433961"/>
              <a:gd name="connsiteY6" fmla="*/ 9463 h 3279136"/>
              <a:gd name="connsiteX7" fmla="*/ 3431550 w 3433961"/>
              <a:gd name="connsiteY7" fmla="*/ 826882 h 327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3961" h="3279136">
                <a:moveTo>
                  <a:pt x="1007004" y="3279136"/>
                </a:moveTo>
                <a:cubicBezTo>
                  <a:pt x="656022" y="3169454"/>
                  <a:pt x="305041" y="3059773"/>
                  <a:pt x="148023" y="2863500"/>
                </a:cubicBezTo>
                <a:cubicBezTo>
                  <a:pt x="-8995" y="2667227"/>
                  <a:pt x="-48250" y="2272373"/>
                  <a:pt x="64895" y="2101500"/>
                </a:cubicBezTo>
                <a:cubicBezTo>
                  <a:pt x="178040" y="1930627"/>
                  <a:pt x="639859" y="2119972"/>
                  <a:pt x="826895" y="1838263"/>
                </a:cubicBezTo>
                <a:cubicBezTo>
                  <a:pt x="1013931" y="1556554"/>
                  <a:pt x="974678" y="653699"/>
                  <a:pt x="1187114" y="411245"/>
                </a:cubicBezTo>
                <a:cubicBezTo>
                  <a:pt x="1399550" y="168791"/>
                  <a:pt x="1762078" y="450500"/>
                  <a:pt x="2101514" y="383536"/>
                </a:cubicBezTo>
                <a:cubicBezTo>
                  <a:pt x="2440950" y="316572"/>
                  <a:pt x="3002059" y="-64428"/>
                  <a:pt x="3223732" y="9463"/>
                </a:cubicBezTo>
                <a:cubicBezTo>
                  <a:pt x="3445405" y="83354"/>
                  <a:pt x="3438477" y="455118"/>
                  <a:pt x="3431550" y="826882"/>
                </a:cubicBezTo>
              </a:path>
            </a:pathLst>
          </a:custGeom>
          <a:noFill/>
          <a:ln w="28575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774532" y="1630723"/>
            <a:ext cx="5175184" cy="4646471"/>
          </a:xfrm>
          <a:custGeom>
            <a:avLst/>
            <a:gdLst>
              <a:gd name="connsiteX0" fmla="*/ 1240814 w 5175184"/>
              <a:gd name="connsiteY0" fmla="*/ 3564722 h 4646471"/>
              <a:gd name="connsiteX1" fmla="*/ 534233 w 5175184"/>
              <a:gd name="connsiteY1" fmla="*/ 3675559 h 4646471"/>
              <a:gd name="connsiteX2" fmla="*/ 174014 w 5175184"/>
              <a:gd name="connsiteY2" fmla="*/ 3869522 h 4646471"/>
              <a:gd name="connsiteX3" fmla="*/ 21614 w 5175184"/>
              <a:gd name="connsiteY3" fmla="*/ 4271304 h 4646471"/>
              <a:gd name="connsiteX4" fmla="*/ 631214 w 5175184"/>
              <a:gd name="connsiteY4" fmla="*/ 4423704 h 4646471"/>
              <a:gd name="connsiteX5" fmla="*/ 991433 w 5175184"/>
              <a:gd name="connsiteY5" fmla="*/ 4035777 h 4646471"/>
              <a:gd name="connsiteX6" fmla="*/ 1656451 w 5175184"/>
              <a:gd name="connsiteY6" fmla="*/ 3952650 h 4646471"/>
              <a:gd name="connsiteX7" fmla="*/ 1351651 w 5175184"/>
              <a:gd name="connsiteY7" fmla="*/ 4423704 h 4646471"/>
              <a:gd name="connsiteX8" fmla="*/ 1850414 w 5175184"/>
              <a:gd name="connsiteY8" fmla="*/ 4645377 h 4646471"/>
              <a:gd name="connsiteX9" fmla="*/ 2169069 w 5175184"/>
              <a:gd name="connsiteY9" fmla="*/ 4340577 h 4646471"/>
              <a:gd name="connsiteX10" fmla="*/ 2293760 w 5175184"/>
              <a:gd name="connsiteY10" fmla="*/ 3814104 h 4646471"/>
              <a:gd name="connsiteX11" fmla="*/ 2903360 w 5175184"/>
              <a:gd name="connsiteY11" fmla="*/ 3703268 h 4646471"/>
              <a:gd name="connsiteX12" fmla="*/ 3526814 w 5175184"/>
              <a:gd name="connsiteY12" fmla="*/ 4035777 h 4646471"/>
              <a:gd name="connsiteX13" fmla="*/ 3845469 w 5175184"/>
              <a:gd name="connsiteY13" fmla="*/ 4465268 h 4646471"/>
              <a:gd name="connsiteX14" fmla="*/ 4593614 w 5175184"/>
              <a:gd name="connsiteY14" fmla="*/ 4631522 h 4646471"/>
              <a:gd name="connsiteX15" fmla="*/ 5023105 w 5175184"/>
              <a:gd name="connsiteY15" fmla="*/ 4285159 h 4646471"/>
              <a:gd name="connsiteX16" fmla="*/ 4926123 w 5175184"/>
              <a:gd name="connsiteY16" fmla="*/ 3800250 h 4646471"/>
              <a:gd name="connsiteX17" fmla="*/ 4468923 w 5175184"/>
              <a:gd name="connsiteY17" fmla="*/ 4132759 h 4646471"/>
              <a:gd name="connsiteX18" fmla="*/ 4274960 w 5175184"/>
              <a:gd name="connsiteY18" fmla="*/ 3980359 h 4646471"/>
              <a:gd name="connsiteX19" fmla="*/ 3748487 w 5175184"/>
              <a:gd name="connsiteY19" fmla="*/ 3633995 h 4646471"/>
              <a:gd name="connsiteX20" fmla="*/ 3166596 w 5175184"/>
              <a:gd name="connsiteY20" fmla="*/ 3343050 h 4646471"/>
              <a:gd name="connsiteX21" fmla="*/ 3388269 w 5175184"/>
              <a:gd name="connsiteY21" fmla="*/ 3065959 h 4646471"/>
              <a:gd name="connsiteX22" fmla="*/ 4177978 w 5175184"/>
              <a:gd name="connsiteY22" fmla="*/ 3218359 h 4646471"/>
              <a:gd name="connsiteX23" fmla="*/ 4995396 w 5175184"/>
              <a:gd name="connsiteY23" fmla="*/ 3329195 h 4646471"/>
              <a:gd name="connsiteX24" fmla="*/ 5147796 w 5175184"/>
              <a:gd name="connsiteY24" fmla="*/ 3065959 h 4646471"/>
              <a:gd name="connsiteX25" fmla="*/ 4593614 w 5175184"/>
              <a:gd name="connsiteY25" fmla="*/ 2955122 h 4646471"/>
              <a:gd name="connsiteX26" fmla="*/ 4219542 w 5175184"/>
              <a:gd name="connsiteY26" fmla="*/ 2830432 h 4646471"/>
              <a:gd name="connsiteX27" fmla="*/ 3748487 w 5175184"/>
              <a:gd name="connsiteY27" fmla="*/ 2678032 h 4646471"/>
              <a:gd name="connsiteX28" fmla="*/ 3554523 w 5175184"/>
              <a:gd name="connsiteY28" fmla="*/ 2553341 h 4646471"/>
              <a:gd name="connsiteX29" fmla="*/ 3679214 w 5175184"/>
              <a:gd name="connsiteY29" fmla="*/ 2234686 h 4646471"/>
              <a:gd name="connsiteX30" fmla="*/ 4427360 w 5175184"/>
              <a:gd name="connsiteY30" fmla="*/ 2373232 h 4646471"/>
              <a:gd name="connsiteX31" fmla="*/ 4787578 w 5175184"/>
              <a:gd name="connsiteY31" fmla="*/ 2414795 h 4646471"/>
              <a:gd name="connsiteX32" fmla="*/ 4912269 w 5175184"/>
              <a:gd name="connsiteY32" fmla="*/ 2387086 h 4646471"/>
              <a:gd name="connsiteX33" fmla="*/ 4926123 w 5175184"/>
              <a:gd name="connsiteY33" fmla="*/ 2193122 h 4646471"/>
              <a:gd name="connsiteX34" fmla="*/ 4953833 w 5175184"/>
              <a:gd name="connsiteY34" fmla="*/ 1916032 h 4646471"/>
              <a:gd name="connsiteX35" fmla="*/ 4579760 w 5175184"/>
              <a:gd name="connsiteY35" fmla="*/ 1860613 h 4646471"/>
              <a:gd name="connsiteX36" fmla="*/ 4288814 w 5175184"/>
              <a:gd name="connsiteY36" fmla="*/ 1888322 h 4646471"/>
              <a:gd name="connsiteX37" fmla="*/ 4039433 w 5175184"/>
              <a:gd name="connsiteY37" fmla="*/ 1888322 h 4646471"/>
              <a:gd name="connsiteX38" fmla="*/ 4122560 w 5175184"/>
              <a:gd name="connsiteY38" fmla="*/ 1638941 h 4646471"/>
              <a:gd name="connsiteX39" fmla="*/ 4427360 w 5175184"/>
              <a:gd name="connsiteY39" fmla="*/ 1486541 h 4646471"/>
              <a:gd name="connsiteX40" fmla="*/ 4676742 w 5175184"/>
              <a:gd name="connsiteY40" fmla="*/ 1361850 h 4646471"/>
              <a:gd name="connsiteX41" fmla="*/ 4967687 w 5175184"/>
              <a:gd name="connsiteY41" fmla="*/ 1112468 h 4646471"/>
              <a:gd name="connsiteX42" fmla="*/ 4898414 w 5175184"/>
              <a:gd name="connsiteY42" fmla="*/ 835377 h 4646471"/>
              <a:gd name="connsiteX43" fmla="*/ 4538196 w 5175184"/>
              <a:gd name="connsiteY43" fmla="*/ 835377 h 4646471"/>
              <a:gd name="connsiteX44" fmla="*/ 4399651 w 5175184"/>
              <a:gd name="connsiteY44" fmla="*/ 835377 h 4646471"/>
              <a:gd name="connsiteX45" fmla="*/ 4510487 w 5175184"/>
              <a:gd name="connsiteY45" fmla="*/ 447450 h 4646471"/>
              <a:gd name="connsiteX46" fmla="*/ 4635178 w 5175184"/>
              <a:gd name="connsiteY46" fmla="*/ 267341 h 4646471"/>
              <a:gd name="connsiteX47" fmla="*/ 4565905 w 5175184"/>
              <a:gd name="connsiteY47" fmla="*/ 73377 h 4646471"/>
              <a:gd name="connsiteX48" fmla="*/ 4274960 w 5175184"/>
              <a:gd name="connsiteY48" fmla="*/ 4104 h 4646471"/>
              <a:gd name="connsiteX49" fmla="*/ 4025578 w 5175184"/>
              <a:gd name="connsiteY49" fmla="*/ 31813 h 4646471"/>
              <a:gd name="connsiteX50" fmla="*/ 3914742 w 5175184"/>
              <a:gd name="connsiteY50" fmla="*/ 225777 h 4646471"/>
              <a:gd name="connsiteX51" fmla="*/ 3859323 w 5175184"/>
              <a:gd name="connsiteY51" fmla="*/ 350468 h 4646471"/>
              <a:gd name="connsiteX52" fmla="*/ 3776196 w 5175184"/>
              <a:gd name="connsiteY52" fmla="*/ 585995 h 4646471"/>
              <a:gd name="connsiteX53" fmla="*/ 3762342 w 5175184"/>
              <a:gd name="connsiteY53" fmla="*/ 835377 h 4646471"/>
              <a:gd name="connsiteX54" fmla="*/ 3637651 w 5175184"/>
              <a:gd name="connsiteY54" fmla="*/ 1029341 h 464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175184" h="4646471">
                <a:moveTo>
                  <a:pt x="1240814" y="3564722"/>
                </a:moveTo>
                <a:cubicBezTo>
                  <a:pt x="976423" y="3594740"/>
                  <a:pt x="712033" y="3624759"/>
                  <a:pt x="534233" y="3675559"/>
                </a:cubicBezTo>
                <a:cubicBezTo>
                  <a:pt x="356433" y="3726359"/>
                  <a:pt x="259450" y="3770231"/>
                  <a:pt x="174014" y="3869522"/>
                </a:cubicBezTo>
                <a:cubicBezTo>
                  <a:pt x="88577" y="3968813"/>
                  <a:pt x="-54586" y="4178940"/>
                  <a:pt x="21614" y="4271304"/>
                </a:cubicBezTo>
                <a:cubicBezTo>
                  <a:pt x="97814" y="4363668"/>
                  <a:pt x="469578" y="4462958"/>
                  <a:pt x="631214" y="4423704"/>
                </a:cubicBezTo>
                <a:cubicBezTo>
                  <a:pt x="792850" y="4384450"/>
                  <a:pt x="820560" y="4114286"/>
                  <a:pt x="991433" y="4035777"/>
                </a:cubicBezTo>
                <a:cubicBezTo>
                  <a:pt x="1162306" y="3957268"/>
                  <a:pt x="1596415" y="3887996"/>
                  <a:pt x="1656451" y="3952650"/>
                </a:cubicBezTo>
                <a:cubicBezTo>
                  <a:pt x="1716487" y="4017304"/>
                  <a:pt x="1319324" y="4308250"/>
                  <a:pt x="1351651" y="4423704"/>
                </a:cubicBezTo>
                <a:cubicBezTo>
                  <a:pt x="1383978" y="4539158"/>
                  <a:pt x="1714178" y="4659231"/>
                  <a:pt x="1850414" y="4645377"/>
                </a:cubicBezTo>
                <a:cubicBezTo>
                  <a:pt x="1986650" y="4631523"/>
                  <a:pt x="2095178" y="4479122"/>
                  <a:pt x="2169069" y="4340577"/>
                </a:cubicBezTo>
                <a:cubicBezTo>
                  <a:pt x="2242960" y="4202032"/>
                  <a:pt x="2171378" y="3920322"/>
                  <a:pt x="2293760" y="3814104"/>
                </a:cubicBezTo>
                <a:cubicBezTo>
                  <a:pt x="2416142" y="3707886"/>
                  <a:pt x="2697851" y="3666322"/>
                  <a:pt x="2903360" y="3703268"/>
                </a:cubicBezTo>
                <a:cubicBezTo>
                  <a:pt x="3108869" y="3740214"/>
                  <a:pt x="3369796" y="3908777"/>
                  <a:pt x="3526814" y="4035777"/>
                </a:cubicBezTo>
                <a:cubicBezTo>
                  <a:pt x="3683832" y="4162777"/>
                  <a:pt x="3667669" y="4365977"/>
                  <a:pt x="3845469" y="4465268"/>
                </a:cubicBezTo>
                <a:cubicBezTo>
                  <a:pt x="4023269" y="4564559"/>
                  <a:pt x="4397341" y="4661540"/>
                  <a:pt x="4593614" y="4631522"/>
                </a:cubicBezTo>
                <a:cubicBezTo>
                  <a:pt x="4789887" y="4601504"/>
                  <a:pt x="4967687" y="4423704"/>
                  <a:pt x="5023105" y="4285159"/>
                </a:cubicBezTo>
                <a:cubicBezTo>
                  <a:pt x="5078523" y="4146614"/>
                  <a:pt x="5018487" y="3825650"/>
                  <a:pt x="4926123" y="3800250"/>
                </a:cubicBezTo>
                <a:cubicBezTo>
                  <a:pt x="4833759" y="3774850"/>
                  <a:pt x="4577450" y="4102741"/>
                  <a:pt x="4468923" y="4132759"/>
                </a:cubicBezTo>
                <a:cubicBezTo>
                  <a:pt x="4360396" y="4162777"/>
                  <a:pt x="4395033" y="4063486"/>
                  <a:pt x="4274960" y="3980359"/>
                </a:cubicBezTo>
                <a:cubicBezTo>
                  <a:pt x="4154887" y="3897232"/>
                  <a:pt x="3933214" y="3740213"/>
                  <a:pt x="3748487" y="3633995"/>
                </a:cubicBezTo>
                <a:cubicBezTo>
                  <a:pt x="3563760" y="3527777"/>
                  <a:pt x="3226632" y="3437723"/>
                  <a:pt x="3166596" y="3343050"/>
                </a:cubicBezTo>
                <a:cubicBezTo>
                  <a:pt x="3106560" y="3248377"/>
                  <a:pt x="3219705" y="3086741"/>
                  <a:pt x="3388269" y="3065959"/>
                </a:cubicBezTo>
                <a:cubicBezTo>
                  <a:pt x="3556833" y="3045177"/>
                  <a:pt x="3910124" y="3174486"/>
                  <a:pt x="4177978" y="3218359"/>
                </a:cubicBezTo>
                <a:cubicBezTo>
                  <a:pt x="4445833" y="3262232"/>
                  <a:pt x="4833760" y="3354595"/>
                  <a:pt x="4995396" y="3329195"/>
                </a:cubicBezTo>
                <a:cubicBezTo>
                  <a:pt x="5157032" y="3303795"/>
                  <a:pt x="5214760" y="3128304"/>
                  <a:pt x="5147796" y="3065959"/>
                </a:cubicBezTo>
                <a:cubicBezTo>
                  <a:pt x="5080832" y="3003614"/>
                  <a:pt x="4748323" y="2994376"/>
                  <a:pt x="4593614" y="2955122"/>
                </a:cubicBezTo>
                <a:cubicBezTo>
                  <a:pt x="4438905" y="2915868"/>
                  <a:pt x="4219542" y="2830432"/>
                  <a:pt x="4219542" y="2830432"/>
                </a:cubicBezTo>
                <a:cubicBezTo>
                  <a:pt x="4078688" y="2784250"/>
                  <a:pt x="3859323" y="2724214"/>
                  <a:pt x="3748487" y="2678032"/>
                </a:cubicBezTo>
                <a:cubicBezTo>
                  <a:pt x="3637651" y="2631850"/>
                  <a:pt x="3566068" y="2627232"/>
                  <a:pt x="3554523" y="2553341"/>
                </a:cubicBezTo>
                <a:cubicBezTo>
                  <a:pt x="3542978" y="2479450"/>
                  <a:pt x="3533741" y="2264704"/>
                  <a:pt x="3679214" y="2234686"/>
                </a:cubicBezTo>
                <a:cubicBezTo>
                  <a:pt x="3824687" y="2204668"/>
                  <a:pt x="4242633" y="2343214"/>
                  <a:pt x="4427360" y="2373232"/>
                </a:cubicBezTo>
                <a:cubicBezTo>
                  <a:pt x="4612087" y="2403250"/>
                  <a:pt x="4706760" y="2412486"/>
                  <a:pt x="4787578" y="2414795"/>
                </a:cubicBezTo>
                <a:cubicBezTo>
                  <a:pt x="4868396" y="2417104"/>
                  <a:pt x="4889178" y="2424031"/>
                  <a:pt x="4912269" y="2387086"/>
                </a:cubicBezTo>
                <a:cubicBezTo>
                  <a:pt x="4935360" y="2350141"/>
                  <a:pt x="4919196" y="2271631"/>
                  <a:pt x="4926123" y="2193122"/>
                </a:cubicBezTo>
                <a:cubicBezTo>
                  <a:pt x="4933050" y="2114613"/>
                  <a:pt x="5011560" y="1971450"/>
                  <a:pt x="4953833" y="1916032"/>
                </a:cubicBezTo>
                <a:cubicBezTo>
                  <a:pt x="4896106" y="1860614"/>
                  <a:pt x="4690596" y="1865231"/>
                  <a:pt x="4579760" y="1860613"/>
                </a:cubicBezTo>
                <a:cubicBezTo>
                  <a:pt x="4468924" y="1855995"/>
                  <a:pt x="4378868" y="1883704"/>
                  <a:pt x="4288814" y="1888322"/>
                </a:cubicBezTo>
                <a:cubicBezTo>
                  <a:pt x="4198760" y="1892940"/>
                  <a:pt x="4067142" y="1929885"/>
                  <a:pt x="4039433" y="1888322"/>
                </a:cubicBezTo>
                <a:cubicBezTo>
                  <a:pt x="4011724" y="1846758"/>
                  <a:pt x="4057906" y="1705904"/>
                  <a:pt x="4122560" y="1638941"/>
                </a:cubicBezTo>
                <a:cubicBezTo>
                  <a:pt x="4187214" y="1571978"/>
                  <a:pt x="4427360" y="1486541"/>
                  <a:pt x="4427360" y="1486541"/>
                </a:cubicBezTo>
                <a:cubicBezTo>
                  <a:pt x="4519724" y="1440359"/>
                  <a:pt x="4586688" y="1424195"/>
                  <a:pt x="4676742" y="1361850"/>
                </a:cubicBezTo>
                <a:cubicBezTo>
                  <a:pt x="4766796" y="1299505"/>
                  <a:pt x="4930742" y="1200213"/>
                  <a:pt x="4967687" y="1112468"/>
                </a:cubicBezTo>
                <a:cubicBezTo>
                  <a:pt x="5004632" y="1024722"/>
                  <a:pt x="4969996" y="881559"/>
                  <a:pt x="4898414" y="835377"/>
                </a:cubicBezTo>
                <a:cubicBezTo>
                  <a:pt x="4826832" y="789195"/>
                  <a:pt x="4538196" y="835377"/>
                  <a:pt x="4538196" y="835377"/>
                </a:cubicBezTo>
                <a:cubicBezTo>
                  <a:pt x="4455069" y="835377"/>
                  <a:pt x="4404269" y="900031"/>
                  <a:pt x="4399651" y="835377"/>
                </a:cubicBezTo>
                <a:cubicBezTo>
                  <a:pt x="4395033" y="770722"/>
                  <a:pt x="4471233" y="542123"/>
                  <a:pt x="4510487" y="447450"/>
                </a:cubicBezTo>
                <a:cubicBezTo>
                  <a:pt x="4549741" y="352777"/>
                  <a:pt x="4625942" y="329686"/>
                  <a:pt x="4635178" y="267341"/>
                </a:cubicBezTo>
                <a:cubicBezTo>
                  <a:pt x="4644414" y="204996"/>
                  <a:pt x="4625941" y="117250"/>
                  <a:pt x="4565905" y="73377"/>
                </a:cubicBezTo>
                <a:cubicBezTo>
                  <a:pt x="4505869" y="29504"/>
                  <a:pt x="4365015" y="11031"/>
                  <a:pt x="4274960" y="4104"/>
                </a:cubicBezTo>
                <a:cubicBezTo>
                  <a:pt x="4184906" y="-2823"/>
                  <a:pt x="4085614" y="-5132"/>
                  <a:pt x="4025578" y="31813"/>
                </a:cubicBezTo>
                <a:cubicBezTo>
                  <a:pt x="3965542" y="68758"/>
                  <a:pt x="3942451" y="172668"/>
                  <a:pt x="3914742" y="225777"/>
                </a:cubicBezTo>
                <a:cubicBezTo>
                  <a:pt x="3887033" y="278886"/>
                  <a:pt x="3882414" y="290432"/>
                  <a:pt x="3859323" y="350468"/>
                </a:cubicBezTo>
                <a:cubicBezTo>
                  <a:pt x="3836232" y="410504"/>
                  <a:pt x="3792360" y="505177"/>
                  <a:pt x="3776196" y="585995"/>
                </a:cubicBezTo>
                <a:cubicBezTo>
                  <a:pt x="3760032" y="666813"/>
                  <a:pt x="3785433" y="761486"/>
                  <a:pt x="3762342" y="835377"/>
                </a:cubicBezTo>
                <a:cubicBezTo>
                  <a:pt x="3739251" y="909268"/>
                  <a:pt x="3688451" y="969304"/>
                  <a:pt x="3637651" y="1029341"/>
                </a:cubicBezTo>
              </a:path>
            </a:pathLst>
          </a:custGeom>
          <a:noFill/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084618" y="2743190"/>
            <a:ext cx="2327564" cy="2410691"/>
          </a:xfrm>
          <a:custGeom>
            <a:avLst/>
            <a:gdLst>
              <a:gd name="connsiteX0" fmla="*/ 0 w 2327564"/>
              <a:gd name="connsiteY0" fmla="*/ 2410691 h 2410691"/>
              <a:gd name="connsiteX1" fmla="*/ 748146 w 2327564"/>
              <a:gd name="connsiteY1" fmla="*/ 1995055 h 2410691"/>
              <a:gd name="connsiteX2" fmla="*/ 1052946 w 2327564"/>
              <a:gd name="connsiteY2" fmla="*/ 748146 h 2410691"/>
              <a:gd name="connsiteX3" fmla="*/ 1995055 w 2327564"/>
              <a:gd name="connsiteY3" fmla="*/ 471055 h 2410691"/>
              <a:gd name="connsiteX4" fmla="*/ 2327564 w 2327564"/>
              <a:gd name="connsiteY4" fmla="*/ 0 h 24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64" h="2410691">
                <a:moveTo>
                  <a:pt x="0" y="2410691"/>
                </a:moveTo>
                <a:cubicBezTo>
                  <a:pt x="286327" y="2341418"/>
                  <a:pt x="572655" y="2272146"/>
                  <a:pt x="748146" y="1995055"/>
                </a:cubicBezTo>
                <a:cubicBezTo>
                  <a:pt x="923637" y="1717964"/>
                  <a:pt x="845128" y="1002146"/>
                  <a:pt x="1052946" y="748146"/>
                </a:cubicBezTo>
                <a:cubicBezTo>
                  <a:pt x="1260764" y="494146"/>
                  <a:pt x="1782619" y="595746"/>
                  <a:pt x="1995055" y="471055"/>
                </a:cubicBezTo>
                <a:cubicBezTo>
                  <a:pt x="2207491" y="346364"/>
                  <a:pt x="2267527" y="173182"/>
                  <a:pt x="2327564" y="0"/>
                </a:cubicBezTo>
              </a:path>
            </a:pathLst>
          </a:custGeom>
          <a:noFill/>
          <a:ln w="28575" cap="flat" cmpd="sng" algn="ctr">
            <a:solidFill>
              <a:schemeClr val="tx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04509" y="5043055"/>
            <a:ext cx="290945" cy="29094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287490" y="2556162"/>
            <a:ext cx="290945" cy="29094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6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uiExpand="1" build="p"/>
      <p:bldP spid="3" grpId="1" uiExpand="1" build="p"/>
      <p:bldP spid="6" grpId="0"/>
      <p:bldP spid="6" grpId="1"/>
      <p:bldP spid="7" grpId="0" animBg="1"/>
      <p:bldP spid="7" grpId="1" animBg="1"/>
      <p:bldP spid="10" grpId="0"/>
      <p:bldP spid="11" grpId="0"/>
      <p:bldP spid="12" grpId="0" animBg="1"/>
      <p:bldP spid="13" grpId="0" animBg="1"/>
      <p:bldP spid="14" grpId="0" animBg="1"/>
      <p:bldP spid="19" grpId="0" animBg="1"/>
      <p:bldP spid="20" grpId="0" animBg="1"/>
      <p:bldP spid="8" grpId="0" animBg="1"/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 bwMode="auto">
          <a:xfrm>
            <a:off x="244963" y="1425466"/>
            <a:ext cx="7754798" cy="4861446"/>
          </a:xfrm>
          <a:custGeom>
            <a:avLst/>
            <a:gdLst>
              <a:gd name="connsiteX0" fmla="*/ 4756528 w 7754798"/>
              <a:gd name="connsiteY0" fmla="*/ 3756134 h 4861446"/>
              <a:gd name="connsiteX1" fmla="*/ 5047473 w 7754798"/>
              <a:gd name="connsiteY1" fmla="*/ 3271225 h 4861446"/>
              <a:gd name="connsiteX2" fmla="*/ 4604128 w 7754798"/>
              <a:gd name="connsiteY2" fmla="*/ 2758607 h 4861446"/>
              <a:gd name="connsiteX3" fmla="*/ 3357219 w 7754798"/>
              <a:gd name="connsiteY3" fmla="*/ 2911007 h 4861446"/>
              <a:gd name="connsiteX4" fmla="*/ 1847073 w 7754798"/>
              <a:gd name="connsiteY4" fmla="*/ 4559698 h 4861446"/>
              <a:gd name="connsiteX5" fmla="*/ 378492 w 7754798"/>
              <a:gd name="connsiteY5" fmla="*/ 4850643 h 4861446"/>
              <a:gd name="connsiteX6" fmla="*/ 4419 w 7754798"/>
              <a:gd name="connsiteY6" fmla="*/ 4407298 h 4861446"/>
              <a:gd name="connsiteX7" fmla="*/ 226092 w 7754798"/>
              <a:gd name="connsiteY7" fmla="*/ 3950098 h 4861446"/>
              <a:gd name="connsiteX8" fmla="*/ 974237 w 7754798"/>
              <a:gd name="connsiteY8" fmla="*/ 3839261 h 4861446"/>
              <a:gd name="connsiteX9" fmla="*/ 1528419 w 7754798"/>
              <a:gd name="connsiteY9" fmla="*/ 3950098 h 4861446"/>
              <a:gd name="connsiteX10" fmla="*/ 2179582 w 7754798"/>
              <a:gd name="connsiteY10" fmla="*/ 3645298 h 4861446"/>
              <a:gd name="connsiteX11" fmla="*/ 2761473 w 7754798"/>
              <a:gd name="connsiteY11" fmla="*/ 3035698 h 4861446"/>
              <a:gd name="connsiteX12" fmla="*/ 2997001 w 7754798"/>
              <a:gd name="connsiteY12" fmla="*/ 2592352 h 4861446"/>
              <a:gd name="connsiteX13" fmla="*/ 2927728 w 7754798"/>
              <a:gd name="connsiteY13" fmla="*/ 2301407 h 4861446"/>
              <a:gd name="connsiteX14" fmla="*/ 2318128 w 7754798"/>
              <a:gd name="connsiteY14" fmla="*/ 2342970 h 4861446"/>
              <a:gd name="connsiteX15" fmla="*/ 1639255 w 7754798"/>
              <a:gd name="connsiteY15" fmla="*/ 2966425 h 4861446"/>
              <a:gd name="connsiteX16" fmla="*/ 849546 w 7754798"/>
              <a:gd name="connsiteY16" fmla="*/ 3271225 h 4861446"/>
              <a:gd name="connsiteX17" fmla="*/ 489328 w 7754798"/>
              <a:gd name="connsiteY17" fmla="*/ 2869443 h 4861446"/>
              <a:gd name="connsiteX18" fmla="*/ 752564 w 7754798"/>
              <a:gd name="connsiteY18" fmla="*/ 2052025 h 4861446"/>
              <a:gd name="connsiteX19" fmla="*/ 2054892 w 7754798"/>
              <a:gd name="connsiteY19" fmla="*/ 1511698 h 4861446"/>
              <a:gd name="connsiteX20" fmla="*/ 3052419 w 7754798"/>
              <a:gd name="connsiteY20" fmla="*/ 1511698 h 4861446"/>
              <a:gd name="connsiteX21" fmla="*/ 3939110 w 7754798"/>
              <a:gd name="connsiteY21" fmla="*/ 1830352 h 4861446"/>
              <a:gd name="connsiteX22" fmla="*/ 5130601 w 7754798"/>
              <a:gd name="connsiteY22" fmla="*/ 2453807 h 4861446"/>
              <a:gd name="connsiteX23" fmla="*/ 5670928 w 7754798"/>
              <a:gd name="connsiteY23" fmla="*/ 3021843 h 4861446"/>
              <a:gd name="connsiteX24" fmla="*/ 6266673 w 7754798"/>
              <a:gd name="connsiteY24" fmla="*/ 4047079 h 4861446"/>
              <a:gd name="connsiteX25" fmla="*/ 6640746 w 7754798"/>
              <a:gd name="connsiteY25" fmla="*/ 4698243 h 4861446"/>
              <a:gd name="connsiteX26" fmla="*/ 7278055 w 7754798"/>
              <a:gd name="connsiteY26" fmla="*/ 4351879 h 4861446"/>
              <a:gd name="connsiteX27" fmla="*/ 7208782 w 7754798"/>
              <a:gd name="connsiteY27" fmla="*/ 3506752 h 4861446"/>
              <a:gd name="connsiteX28" fmla="*/ 6723873 w 7754798"/>
              <a:gd name="connsiteY28" fmla="*/ 2675479 h 4861446"/>
              <a:gd name="connsiteX29" fmla="*/ 6003437 w 7754798"/>
              <a:gd name="connsiteY29" fmla="*/ 1858061 h 4861446"/>
              <a:gd name="connsiteX30" fmla="*/ 5075182 w 7754798"/>
              <a:gd name="connsiteY30" fmla="*/ 1317734 h 4861446"/>
              <a:gd name="connsiteX31" fmla="*/ 3689728 w 7754798"/>
              <a:gd name="connsiteY31" fmla="*/ 874389 h 4861446"/>
              <a:gd name="connsiteX32" fmla="*/ 2013328 w 7754798"/>
              <a:gd name="connsiteY32" fmla="*/ 541879 h 4861446"/>
              <a:gd name="connsiteX33" fmla="*/ 1029655 w 7754798"/>
              <a:gd name="connsiteY33" fmla="*/ 209370 h 4861446"/>
              <a:gd name="connsiteX34" fmla="*/ 1569982 w 7754798"/>
              <a:gd name="connsiteY34" fmla="*/ 84679 h 4861446"/>
              <a:gd name="connsiteX35" fmla="*/ 2678346 w 7754798"/>
              <a:gd name="connsiteY35" fmla="*/ 292498 h 4861446"/>
              <a:gd name="connsiteX36" fmla="*/ 3883692 w 7754798"/>
              <a:gd name="connsiteY36" fmla="*/ 486461 h 4861446"/>
              <a:gd name="connsiteX37" fmla="*/ 4867364 w 7754798"/>
              <a:gd name="connsiteY37" fmla="*/ 638861 h 4861446"/>
              <a:gd name="connsiteX38" fmla="*/ 5435401 w 7754798"/>
              <a:gd name="connsiteY38" fmla="*/ 486461 h 4861446"/>
              <a:gd name="connsiteX39" fmla="*/ 5864892 w 7754798"/>
              <a:gd name="connsiteY39" fmla="*/ 1137625 h 4861446"/>
              <a:gd name="connsiteX40" fmla="*/ 6405219 w 7754798"/>
              <a:gd name="connsiteY40" fmla="*/ 860534 h 4861446"/>
              <a:gd name="connsiteX41" fmla="*/ 6252819 w 7754798"/>
              <a:gd name="connsiteY41" fmla="*/ 195516 h 4861446"/>
              <a:gd name="connsiteX42" fmla="*/ 6973255 w 7754798"/>
              <a:gd name="connsiteY42" fmla="*/ 15407 h 4861446"/>
              <a:gd name="connsiteX43" fmla="*/ 7624419 w 7754798"/>
              <a:gd name="connsiteY43" fmla="*/ 70825 h 4861446"/>
              <a:gd name="connsiteX44" fmla="*/ 7749110 w 7754798"/>
              <a:gd name="connsiteY44" fmla="*/ 555734 h 4861446"/>
              <a:gd name="connsiteX45" fmla="*/ 7527437 w 7754798"/>
              <a:gd name="connsiteY45" fmla="*/ 888243 h 4861446"/>
              <a:gd name="connsiteX46" fmla="*/ 7153364 w 7754798"/>
              <a:gd name="connsiteY46" fmla="*/ 1276170 h 486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754798" h="4861446">
                <a:moveTo>
                  <a:pt x="4756528" y="3756134"/>
                </a:moveTo>
                <a:cubicBezTo>
                  <a:pt x="4914700" y="3596806"/>
                  <a:pt x="5072873" y="3437479"/>
                  <a:pt x="5047473" y="3271225"/>
                </a:cubicBezTo>
                <a:cubicBezTo>
                  <a:pt x="5022073" y="3104971"/>
                  <a:pt x="4885837" y="2818643"/>
                  <a:pt x="4604128" y="2758607"/>
                </a:cubicBezTo>
                <a:cubicBezTo>
                  <a:pt x="4322419" y="2698571"/>
                  <a:pt x="3816728" y="2610825"/>
                  <a:pt x="3357219" y="2911007"/>
                </a:cubicBezTo>
                <a:cubicBezTo>
                  <a:pt x="2897710" y="3211189"/>
                  <a:pt x="2343527" y="4236425"/>
                  <a:pt x="1847073" y="4559698"/>
                </a:cubicBezTo>
                <a:cubicBezTo>
                  <a:pt x="1350619" y="4882971"/>
                  <a:pt x="685601" y="4876043"/>
                  <a:pt x="378492" y="4850643"/>
                </a:cubicBezTo>
                <a:cubicBezTo>
                  <a:pt x="71383" y="4825243"/>
                  <a:pt x="29819" y="4557389"/>
                  <a:pt x="4419" y="4407298"/>
                </a:cubicBezTo>
                <a:cubicBezTo>
                  <a:pt x="-20981" y="4257207"/>
                  <a:pt x="64456" y="4044771"/>
                  <a:pt x="226092" y="3950098"/>
                </a:cubicBezTo>
                <a:cubicBezTo>
                  <a:pt x="387728" y="3855425"/>
                  <a:pt x="757183" y="3839261"/>
                  <a:pt x="974237" y="3839261"/>
                </a:cubicBezTo>
                <a:cubicBezTo>
                  <a:pt x="1191291" y="3839261"/>
                  <a:pt x="1327528" y="3982425"/>
                  <a:pt x="1528419" y="3950098"/>
                </a:cubicBezTo>
                <a:cubicBezTo>
                  <a:pt x="1729310" y="3917771"/>
                  <a:pt x="1974073" y="3797698"/>
                  <a:pt x="2179582" y="3645298"/>
                </a:cubicBezTo>
                <a:cubicBezTo>
                  <a:pt x="2385091" y="3492898"/>
                  <a:pt x="2625236" y="3211189"/>
                  <a:pt x="2761473" y="3035698"/>
                </a:cubicBezTo>
                <a:cubicBezTo>
                  <a:pt x="2897709" y="2860207"/>
                  <a:pt x="2969292" y="2714734"/>
                  <a:pt x="2997001" y="2592352"/>
                </a:cubicBezTo>
                <a:cubicBezTo>
                  <a:pt x="3024710" y="2469970"/>
                  <a:pt x="3040873" y="2342971"/>
                  <a:pt x="2927728" y="2301407"/>
                </a:cubicBezTo>
                <a:cubicBezTo>
                  <a:pt x="2814583" y="2259843"/>
                  <a:pt x="2532873" y="2232134"/>
                  <a:pt x="2318128" y="2342970"/>
                </a:cubicBezTo>
                <a:cubicBezTo>
                  <a:pt x="2103382" y="2453806"/>
                  <a:pt x="1884019" y="2811716"/>
                  <a:pt x="1639255" y="2966425"/>
                </a:cubicBezTo>
                <a:cubicBezTo>
                  <a:pt x="1394491" y="3121134"/>
                  <a:pt x="1041200" y="3287389"/>
                  <a:pt x="849546" y="3271225"/>
                </a:cubicBezTo>
                <a:cubicBezTo>
                  <a:pt x="657892" y="3255061"/>
                  <a:pt x="505492" y="3072643"/>
                  <a:pt x="489328" y="2869443"/>
                </a:cubicBezTo>
                <a:cubicBezTo>
                  <a:pt x="473164" y="2666243"/>
                  <a:pt x="491637" y="2278316"/>
                  <a:pt x="752564" y="2052025"/>
                </a:cubicBezTo>
                <a:cubicBezTo>
                  <a:pt x="1013491" y="1825734"/>
                  <a:pt x="1671583" y="1601752"/>
                  <a:pt x="2054892" y="1511698"/>
                </a:cubicBezTo>
                <a:cubicBezTo>
                  <a:pt x="2438201" y="1421644"/>
                  <a:pt x="2738383" y="1458589"/>
                  <a:pt x="3052419" y="1511698"/>
                </a:cubicBezTo>
                <a:cubicBezTo>
                  <a:pt x="3366455" y="1564807"/>
                  <a:pt x="3592746" y="1673334"/>
                  <a:pt x="3939110" y="1830352"/>
                </a:cubicBezTo>
                <a:cubicBezTo>
                  <a:pt x="4285474" y="1987370"/>
                  <a:pt x="4841965" y="2255225"/>
                  <a:pt x="5130601" y="2453807"/>
                </a:cubicBezTo>
                <a:cubicBezTo>
                  <a:pt x="5419237" y="2652389"/>
                  <a:pt x="5481583" y="2756298"/>
                  <a:pt x="5670928" y="3021843"/>
                </a:cubicBezTo>
                <a:cubicBezTo>
                  <a:pt x="5860273" y="3287388"/>
                  <a:pt x="6105037" y="3767679"/>
                  <a:pt x="6266673" y="4047079"/>
                </a:cubicBezTo>
                <a:cubicBezTo>
                  <a:pt x="6428309" y="4326479"/>
                  <a:pt x="6472182" y="4647443"/>
                  <a:pt x="6640746" y="4698243"/>
                </a:cubicBezTo>
                <a:cubicBezTo>
                  <a:pt x="6809310" y="4749043"/>
                  <a:pt x="7183382" y="4550461"/>
                  <a:pt x="7278055" y="4351879"/>
                </a:cubicBezTo>
                <a:cubicBezTo>
                  <a:pt x="7372728" y="4153297"/>
                  <a:pt x="7301146" y="3786152"/>
                  <a:pt x="7208782" y="3506752"/>
                </a:cubicBezTo>
                <a:cubicBezTo>
                  <a:pt x="7116418" y="3227352"/>
                  <a:pt x="6924764" y="2950261"/>
                  <a:pt x="6723873" y="2675479"/>
                </a:cubicBezTo>
                <a:cubicBezTo>
                  <a:pt x="6522982" y="2400697"/>
                  <a:pt x="6278219" y="2084352"/>
                  <a:pt x="6003437" y="1858061"/>
                </a:cubicBezTo>
                <a:cubicBezTo>
                  <a:pt x="5728655" y="1631770"/>
                  <a:pt x="5460800" y="1481679"/>
                  <a:pt x="5075182" y="1317734"/>
                </a:cubicBezTo>
                <a:cubicBezTo>
                  <a:pt x="4689564" y="1153789"/>
                  <a:pt x="4200037" y="1003698"/>
                  <a:pt x="3689728" y="874389"/>
                </a:cubicBezTo>
                <a:cubicBezTo>
                  <a:pt x="3179419" y="745080"/>
                  <a:pt x="2456673" y="652715"/>
                  <a:pt x="2013328" y="541879"/>
                </a:cubicBezTo>
                <a:cubicBezTo>
                  <a:pt x="1569983" y="431043"/>
                  <a:pt x="1103546" y="285570"/>
                  <a:pt x="1029655" y="209370"/>
                </a:cubicBezTo>
                <a:cubicBezTo>
                  <a:pt x="955764" y="133170"/>
                  <a:pt x="1295200" y="70824"/>
                  <a:pt x="1569982" y="84679"/>
                </a:cubicBezTo>
                <a:cubicBezTo>
                  <a:pt x="1844764" y="98534"/>
                  <a:pt x="2292728" y="225534"/>
                  <a:pt x="2678346" y="292498"/>
                </a:cubicBezTo>
                <a:cubicBezTo>
                  <a:pt x="3063964" y="359462"/>
                  <a:pt x="3883692" y="486461"/>
                  <a:pt x="3883692" y="486461"/>
                </a:cubicBezTo>
                <a:cubicBezTo>
                  <a:pt x="4248528" y="544188"/>
                  <a:pt x="4608746" y="638861"/>
                  <a:pt x="4867364" y="638861"/>
                </a:cubicBezTo>
                <a:cubicBezTo>
                  <a:pt x="5125982" y="638861"/>
                  <a:pt x="5269146" y="403334"/>
                  <a:pt x="5435401" y="486461"/>
                </a:cubicBezTo>
                <a:cubicBezTo>
                  <a:pt x="5601656" y="569588"/>
                  <a:pt x="5703256" y="1075279"/>
                  <a:pt x="5864892" y="1137625"/>
                </a:cubicBezTo>
                <a:cubicBezTo>
                  <a:pt x="6026528" y="1199971"/>
                  <a:pt x="6340565" y="1017552"/>
                  <a:pt x="6405219" y="860534"/>
                </a:cubicBezTo>
                <a:cubicBezTo>
                  <a:pt x="6469874" y="703516"/>
                  <a:pt x="6158146" y="336370"/>
                  <a:pt x="6252819" y="195516"/>
                </a:cubicBezTo>
                <a:cubicBezTo>
                  <a:pt x="6347492" y="54662"/>
                  <a:pt x="6744655" y="36189"/>
                  <a:pt x="6973255" y="15407"/>
                </a:cubicBezTo>
                <a:cubicBezTo>
                  <a:pt x="7201855" y="-5375"/>
                  <a:pt x="7495110" y="-19229"/>
                  <a:pt x="7624419" y="70825"/>
                </a:cubicBezTo>
                <a:cubicBezTo>
                  <a:pt x="7753728" y="160879"/>
                  <a:pt x="7765274" y="419498"/>
                  <a:pt x="7749110" y="555734"/>
                </a:cubicBezTo>
                <a:cubicBezTo>
                  <a:pt x="7732946" y="691970"/>
                  <a:pt x="7626728" y="768170"/>
                  <a:pt x="7527437" y="888243"/>
                </a:cubicBezTo>
                <a:cubicBezTo>
                  <a:pt x="7428146" y="1008316"/>
                  <a:pt x="7290755" y="1142243"/>
                  <a:pt x="7153364" y="1276170"/>
                </a:cubicBezTo>
              </a:path>
            </a:pathLst>
          </a:custGeom>
          <a:noFill/>
          <a:ln w="38100" cap="flat" cmpd="sng" algn="ctr">
            <a:solidFill>
              <a:srgbClr val="FF338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Feynman path formulation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53131" y="514459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06144" y="247777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2" name="Freeform 11"/>
          <p:cNvSpPr/>
          <p:nvPr/>
        </p:nvSpPr>
        <p:spPr bwMode="auto">
          <a:xfrm>
            <a:off x="5002834" y="2673927"/>
            <a:ext cx="2450911" cy="2535382"/>
          </a:xfrm>
          <a:custGeom>
            <a:avLst/>
            <a:gdLst>
              <a:gd name="connsiteX0" fmla="*/ 40221 w 2450911"/>
              <a:gd name="connsiteY0" fmla="*/ 2535382 h 2535382"/>
              <a:gd name="connsiteX1" fmla="*/ 54075 w 2450911"/>
              <a:gd name="connsiteY1" fmla="*/ 1773382 h 2535382"/>
              <a:gd name="connsiteX2" fmla="*/ 566693 w 2450911"/>
              <a:gd name="connsiteY2" fmla="*/ 1537855 h 2535382"/>
              <a:gd name="connsiteX3" fmla="*/ 885348 w 2450911"/>
              <a:gd name="connsiteY3" fmla="*/ 540328 h 2535382"/>
              <a:gd name="connsiteX4" fmla="*/ 1508802 w 2450911"/>
              <a:gd name="connsiteY4" fmla="*/ 374073 h 2535382"/>
              <a:gd name="connsiteX5" fmla="*/ 2450911 w 2450911"/>
              <a:gd name="connsiteY5" fmla="*/ 0 h 25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0911" h="2535382">
                <a:moveTo>
                  <a:pt x="40221" y="2535382"/>
                </a:moveTo>
                <a:cubicBezTo>
                  <a:pt x="3275" y="2237509"/>
                  <a:pt x="-33670" y="1939636"/>
                  <a:pt x="54075" y="1773382"/>
                </a:cubicBezTo>
                <a:cubicBezTo>
                  <a:pt x="141820" y="1607127"/>
                  <a:pt x="428148" y="1743364"/>
                  <a:pt x="566693" y="1537855"/>
                </a:cubicBezTo>
                <a:cubicBezTo>
                  <a:pt x="705239" y="1332346"/>
                  <a:pt x="728330" y="734292"/>
                  <a:pt x="885348" y="540328"/>
                </a:cubicBezTo>
                <a:cubicBezTo>
                  <a:pt x="1042366" y="346364"/>
                  <a:pt x="1247875" y="464128"/>
                  <a:pt x="1508802" y="374073"/>
                </a:cubicBezTo>
                <a:cubicBezTo>
                  <a:pt x="1769729" y="284018"/>
                  <a:pt x="2110320" y="142009"/>
                  <a:pt x="2450911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015345" y="2715491"/>
            <a:ext cx="2707489" cy="2593128"/>
          </a:xfrm>
          <a:custGeom>
            <a:avLst/>
            <a:gdLst>
              <a:gd name="connsiteX0" fmla="*/ 0 w 2707489"/>
              <a:gd name="connsiteY0" fmla="*/ 2438400 h 2593128"/>
              <a:gd name="connsiteX1" fmla="*/ 928255 w 2707489"/>
              <a:gd name="connsiteY1" fmla="*/ 2576945 h 2593128"/>
              <a:gd name="connsiteX2" fmla="*/ 1648691 w 2707489"/>
              <a:gd name="connsiteY2" fmla="*/ 2105891 h 2593128"/>
              <a:gd name="connsiteX3" fmla="*/ 1870364 w 2707489"/>
              <a:gd name="connsiteY3" fmla="*/ 1260764 h 2593128"/>
              <a:gd name="connsiteX4" fmla="*/ 2673928 w 2707489"/>
              <a:gd name="connsiteY4" fmla="*/ 665018 h 2593128"/>
              <a:gd name="connsiteX5" fmla="*/ 2479964 w 2707489"/>
              <a:gd name="connsiteY5" fmla="*/ 0 h 259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489" h="2593128">
                <a:moveTo>
                  <a:pt x="0" y="2438400"/>
                </a:moveTo>
                <a:cubicBezTo>
                  <a:pt x="326736" y="2535381"/>
                  <a:pt x="653473" y="2632363"/>
                  <a:pt x="928255" y="2576945"/>
                </a:cubicBezTo>
                <a:cubicBezTo>
                  <a:pt x="1203037" y="2521527"/>
                  <a:pt x="1491673" y="2325254"/>
                  <a:pt x="1648691" y="2105891"/>
                </a:cubicBezTo>
                <a:cubicBezTo>
                  <a:pt x="1805709" y="1886528"/>
                  <a:pt x="1699491" y="1500909"/>
                  <a:pt x="1870364" y="1260764"/>
                </a:cubicBezTo>
                <a:cubicBezTo>
                  <a:pt x="2041237" y="1020619"/>
                  <a:pt x="2572328" y="875145"/>
                  <a:pt x="2673928" y="665018"/>
                </a:cubicBezTo>
                <a:cubicBezTo>
                  <a:pt x="2775528" y="454891"/>
                  <a:pt x="2627746" y="227445"/>
                  <a:pt x="2479964" y="0"/>
                </a:cubicBez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008341" y="1930173"/>
            <a:ext cx="3433961" cy="3279136"/>
          </a:xfrm>
          <a:custGeom>
            <a:avLst/>
            <a:gdLst>
              <a:gd name="connsiteX0" fmla="*/ 1007004 w 3433961"/>
              <a:gd name="connsiteY0" fmla="*/ 3279136 h 3279136"/>
              <a:gd name="connsiteX1" fmla="*/ 148023 w 3433961"/>
              <a:gd name="connsiteY1" fmla="*/ 2863500 h 3279136"/>
              <a:gd name="connsiteX2" fmla="*/ 64895 w 3433961"/>
              <a:gd name="connsiteY2" fmla="*/ 2101500 h 3279136"/>
              <a:gd name="connsiteX3" fmla="*/ 826895 w 3433961"/>
              <a:gd name="connsiteY3" fmla="*/ 1838263 h 3279136"/>
              <a:gd name="connsiteX4" fmla="*/ 1187114 w 3433961"/>
              <a:gd name="connsiteY4" fmla="*/ 411245 h 3279136"/>
              <a:gd name="connsiteX5" fmla="*/ 2101514 w 3433961"/>
              <a:gd name="connsiteY5" fmla="*/ 383536 h 3279136"/>
              <a:gd name="connsiteX6" fmla="*/ 3223732 w 3433961"/>
              <a:gd name="connsiteY6" fmla="*/ 9463 h 3279136"/>
              <a:gd name="connsiteX7" fmla="*/ 3431550 w 3433961"/>
              <a:gd name="connsiteY7" fmla="*/ 826882 h 327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3961" h="3279136">
                <a:moveTo>
                  <a:pt x="1007004" y="3279136"/>
                </a:moveTo>
                <a:cubicBezTo>
                  <a:pt x="656022" y="3169454"/>
                  <a:pt x="305041" y="3059773"/>
                  <a:pt x="148023" y="2863500"/>
                </a:cubicBezTo>
                <a:cubicBezTo>
                  <a:pt x="-8995" y="2667227"/>
                  <a:pt x="-48250" y="2272373"/>
                  <a:pt x="64895" y="2101500"/>
                </a:cubicBezTo>
                <a:cubicBezTo>
                  <a:pt x="178040" y="1930627"/>
                  <a:pt x="639859" y="2119972"/>
                  <a:pt x="826895" y="1838263"/>
                </a:cubicBezTo>
                <a:cubicBezTo>
                  <a:pt x="1013931" y="1556554"/>
                  <a:pt x="974678" y="653699"/>
                  <a:pt x="1187114" y="411245"/>
                </a:cubicBezTo>
                <a:cubicBezTo>
                  <a:pt x="1399550" y="168791"/>
                  <a:pt x="1762078" y="450500"/>
                  <a:pt x="2101514" y="383536"/>
                </a:cubicBezTo>
                <a:cubicBezTo>
                  <a:pt x="2440950" y="316572"/>
                  <a:pt x="3002059" y="-64428"/>
                  <a:pt x="3223732" y="9463"/>
                </a:cubicBezTo>
                <a:cubicBezTo>
                  <a:pt x="3445405" y="83354"/>
                  <a:pt x="3438477" y="455118"/>
                  <a:pt x="3431550" y="826882"/>
                </a:cubicBezTo>
              </a:path>
            </a:pathLst>
          </a:custGeom>
          <a:noFill/>
          <a:ln w="28575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774532" y="1630723"/>
            <a:ext cx="5175184" cy="4646471"/>
          </a:xfrm>
          <a:custGeom>
            <a:avLst/>
            <a:gdLst>
              <a:gd name="connsiteX0" fmla="*/ 1240814 w 5175184"/>
              <a:gd name="connsiteY0" fmla="*/ 3564722 h 4646471"/>
              <a:gd name="connsiteX1" fmla="*/ 534233 w 5175184"/>
              <a:gd name="connsiteY1" fmla="*/ 3675559 h 4646471"/>
              <a:gd name="connsiteX2" fmla="*/ 174014 w 5175184"/>
              <a:gd name="connsiteY2" fmla="*/ 3869522 h 4646471"/>
              <a:gd name="connsiteX3" fmla="*/ 21614 w 5175184"/>
              <a:gd name="connsiteY3" fmla="*/ 4271304 h 4646471"/>
              <a:gd name="connsiteX4" fmla="*/ 631214 w 5175184"/>
              <a:gd name="connsiteY4" fmla="*/ 4423704 h 4646471"/>
              <a:gd name="connsiteX5" fmla="*/ 991433 w 5175184"/>
              <a:gd name="connsiteY5" fmla="*/ 4035777 h 4646471"/>
              <a:gd name="connsiteX6" fmla="*/ 1656451 w 5175184"/>
              <a:gd name="connsiteY6" fmla="*/ 3952650 h 4646471"/>
              <a:gd name="connsiteX7" fmla="*/ 1351651 w 5175184"/>
              <a:gd name="connsiteY7" fmla="*/ 4423704 h 4646471"/>
              <a:gd name="connsiteX8" fmla="*/ 1850414 w 5175184"/>
              <a:gd name="connsiteY8" fmla="*/ 4645377 h 4646471"/>
              <a:gd name="connsiteX9" fmla="*/ 2169069 w 5175184"/>
              <a:gd name="connsiteY9" fmla="*/ 4340577 h 4646471"/>
              <a:gd name="connsiteX10" fmla="*/ 2293760 w 5175184"/>
              <a:gd name="connsiteY10" fmla="*/ 3814104 h 4646471"/>
              <a:gd name="connsiteX11" fmla="*/ 2903360 w 5175184"/>
              <a:gd name="connsiteY11" fmla="*/ 3703268 h 4646471"/>
              <a:gd name="connsiteX12" fmla="*/ 3526814 w 5175184"/>
              <a:gd name="connsiteY12" fmla="*/ 4035777 h 4646471"/>
              <a:gd name="connsiteX13" fmla="*/ 3845469 w 5175184"/>
              <a:gd name="connsiteY13" fmla="*/ 4465268 h 4646471"/>
              <a:gd name="connsiteX14" fmla="*/ 4593614 w 5175184"/>
              <a:gd name="connsiteY14" fmla="*/ 4631522 h 4646471"/>
              <a:gd name="connsiteX15" fmla="*/ 5023105 w 5175184"/>
              <a:gd name="connsiteY15" fmla="*/ 4285159 h 4646471"/>
              <a:gd name="connsiteX16" fmla="*/ 4926123 w 5175184"/>
              <a:gd name="connsiteY16" fmla="*/ 3800250 h 4646471"/>
              <a:gd name="connsiteX17" fmla="*/ 4468923 w 5175184"/>
              <a:gd name="connsiteY17" fmla="*/ 4132759 h 4646471"/>
              <a:gd name="connsiteX18" fmla="*/ 4274960 w 5175184"/>
              <a:gd name="connsiteY18" fmla="*/ 3980359 h 4646471"/>
              <a:gd name="connsiteX19" fmla="*/ 3748487 w 5175184"/>
              <a:gd name="connsiteY19" fmla="*/ 3633995 h 4646471"/>
              <a:gd name="connsiteX20" fmla="*/ 3166596 w 5175184"/>
              <a:gd name="connsiteY20" fmla="*/ 3343050 h 4646471"/>
              <a:gd name="connsiteX21" fmla="*/ 3388269 w 5175184"/>
              <a:gd name="connsiteY21" fmla="*/ 3065959 h 4646471"/>
              <a:gd name="connsiteX22" fmla="*/ 4177978 w 5175184"/>
              <a:gd name="connsiteY22" fmla="*/ 3218359 h 4646471"/>
              <a:gd name="connsiteX23" fmla="*/ 4995396 w 5175184"/>
              <a:gd name="connsiteY23" fmla="*/ 3329195 h 4646471"/>
              <a:gd name="connsiteX24" fmla="*/ 5147796 w 5175184"/>
              <a:gd name="connsiteY24" fmla="*/ 3065959 h 4646471"/>
              <a:gd name="connsiteX25" fmla="*/ 4593614 w 5175184"/>
              <a:gd name="connsiteY25" fmla="*/ 2955122 h 4646471"/>
              <a:gd name="connsiteX26" fmla="*/ 4219542 w 5175184"/>
              <a:gd name="connsiteY26" fmla="*/ 2830432 h 4646471"/>
              <a:gd name="connsiteX27" fmla="*/ 3748487 w 5175184"/>
              <a:gd name="connsiteY27" fmla="*/ 2678032 h 4646471"/>
              <a:gd name="connsiteX28" fmla="*/ 3554523 w 5175184"/>
              <a:gd name="connsiteY28" fmla="*/ 2553341 h 4646471"/>
              <a:gd name="connsiteX29" fmla="*/ 3679214 w 5175184"/>
              <a:gd name="connsiteY29" fmla="*/ 2234686 h 4646471"/>
              <a:gd name="connsiteX30" fmla="*/ 4427360 w 5175184"/>
              <a:gd name="connsiteY30" fmla="*/ 2373232 h 4646471"/>
              <a:gd name="connsiteX31" fmla="*/ 4787578 w 5175184"/>
              <a:gd name="connsiteY31" fmla="*/ 2414795 h 4646471"/>
              <a:gd name="connsiteX32" fmla="*/ 4912269 w 5175184"/>
              <a:gd name="connsiteY32" fmla="*/ 2387086 h 4646471"/>
              <a:gd name="connsiteX33" fmla="*/ 4926123 w 5175184"/>
              <a:gd name="connsiteY33" fmla="*/ 2193122 h 4646471"/>
              <a:gd name="connsiteX34" fmla="*/ 4953833 w 5175184"/>
              <a:gd name="connsiteY34" fmla="*/ 1916032 h 4646471"/>
              <a:gd name="connsiteX35" fmla="*/ 4579760 w 5175184"/>
              <a:gd name="connsiteY35" fmla="*/ 1860613 h 4646471"/>
              <a:gd name="connsiteX36" fmla="*/ 4288814 w 5175184"/>
              <a:gd name="connsiteY36" fmla="*/ 1888322 h 4646471"/>
              <a:gd name="connsiteX37" fmla="*/ 4039433 w 5175184"/>
              <a:gd name="connsiteY37" fmla="*/ 1888322 h 4646471"/>
              <a:gd name="connsiteX38" fmla="*/ 4122560 w 5175184"/>
              <a:gd name="connsiteY38" fmla="*/ 1638941 h 4646471"/>
              <a:gd name="connsiteX39" fmla="*/ 4427360 w 5175184"/>
              <a:gd name="connsiteY39" fmla="*/ 1486541 h 4646471"/>
              <a:gd name="connsiteX40" fmla="*/ 4676742 w 5175184"/>
              <a:gd name="connsiteY40" fmla="*/ 1361850 h 4646471"/>
              <a:gd name="connsiteX41" fmla="*/ 4967687 w 5175184"/>
              <a:gd name="connsiteY41" fmla="*/ 1112468 h 4646471"/>
              <a:gd name="connsiteX42" fmla="*/ 4898414 w 5175184"/>
              <a:gd name="connsiteY42" fmla="*/ 835377 h 4646471"/>
              <a:gd name="connsiteX43" fmla="*/ 4538196 w 5175184"/>
              <a:gd name="connsiteY43" fmla="*/ 835377 h 4646471"/>
              <a:gd name="connsiteX44" fmla="*/ 4399651 w 5175184"/>
              <a:gd name="connsiteY44" fmla="*/ 835377 h 4646471"/>
              <a:gd name="connsiteX45" fmla="*/ 4510487 w 5175184"/>
              <a:gd name="connsiteY45" fmla="*/ 447450 h 4646471"/>
              <a:gd name="connsiteX46" fmla="*/ 4635178 w 5175184"/>
              <a:gd name="connsiteY46" fmla="*/ 267341 h 4646471"/>
              <a:gd name="connsiteX47" fmla="*/ 4565905 w 5175184"/>
              <a:gd name="connsiteY47" fmla="*/ 73377 h 4646471"/>
              <a:gd name="connsiteX48" fmla="*/ 4274960 w 5175184"/>
              <a:gd name="connsiteY48" fmla="*/ 4104 h 4646471"/>
              <a:gd name="connsiteX49" fmla="*/ 4025578 w 5175184"/>
              <a:gd name="connsiteY49" fmla="*/ 31813 h 4646471"/>
              <a:gd name="connsiteX50" fmla="*/ 3914742 w 5175184"/>
              <a:gd name="connsiteY50" fmla="*/ 225777 h 4646471"/>
              <a:gd name="connsiteX51" fmla="*/ 3859323 w 5175184"/>
              <a:gd name="connsiteY51" fmla="*/ 350468 h 4646471"/>
              <a:gd name="connsiteX52" fmla="*/ 3776196 w 5175184"/>
              <a:gd name="connsiteY52" fmla="*/ 585995 h 4646471"/>
              <a:gd name="connsiteX53" fmla="*/ 3762342 w 5175184"/>
              <a:gd name="connsiteY53" fmla="*/ 835377 h 4646471"/>
              <a:gd name="connsiteX54" fmla="*/ 3637651 w 5175184"/>
              <a:gd name="connsiteY54" fmla="*/ 1029341 h 464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175184" h="4646471">
                <a:moveTo>
                  <a:pt x="1240814" y="3564722"/>
                </a:moveTo>
                <a:cubicBezTo>
                  <a:pt x="976423" y="3594740"/>
                  <a:pt x="712033" y="3624759"/>
                  <a:pt x="534233" y="3675559"/>
                </a:cubicBezTo>
                <a:cubicBezTo>
                  <a:pt x="356433" y="3726359"/>
                  <a:pt x="259450" y="3770231"/>
                  <a:pt x="174014" y="3869522"/>
                </a:cubicBezTo>
                <a:cubicBezTo>
                  <a:pt x="88577" y="3968813"/>
                  <a:pt x="-54586" y="4178940"/>
                  <a:pt x="21614" y="4271304"/>
                </a:cubicBezTo>
                <a:cubicBezTo>
                  <a:pt x="97814" y="4363668"/>
                  <a:pt x="469578" y="4462958"/>
                  <a:pt x="631214" y="4423704"/>
                </a:cubicBezTo>
                <a:cubicBezTo>
                  <a:pt x="792850" y="4384450"/>
                  <a:pt x="820560" y="4114286"/>
                  <a:pt x="991433" y="4035777"/>
                </a:cubicBezTo>
                <a:cubicBezTo>
                  <a:pt x="1162306" y="3957268"/>
                  <a:pt x="1596415" y="3887996"/>
                  <a:pt x="1656451" y="3952650"/>
                </a:cubicBezTo>
                <a:cubicBezTo>
                  <a:pt x="1716487" y="4017304"/>
                  <a:pt x="1319324" y="4308250"/>
                  <a:pt x="1351651" y="4423704"/>
                </a:cubicBezTo>
                <a:cubicBezTo>
                  <a:pt x="1383978" y="4539158"/>
                  <a:pt x="1714178" y="4659231"/>
                  <a:pt x="1850414" y="4645377"/>
                </a:cubicBezTo>
                <a:cubicBezTo>
                  <a:pt x="1986650" y="4631523"/>
                  <a:pt x="2095178" y="4479122"/>
                  <a:pt x="2169069" y="4340577"/>
                </a:cubicBezTo>
                <a:cubicBezTo>
                  <a:pt x="2242960" y="4202032"/>
                  <a:pt x="2171378" y="3920322"/>
                  <a:pt x="2293760" y="3814104"/>
                </a:cubicBezTo>
                <a:cubicBezTo>
                  <a:pt x="2416142" y="3707886"/>
                  <a:pt x="2697851" y="3666322"/>
                  <a:pt x="2903360" y="3703268"/>
                </a:cubicBezTo>
                <a:cubicBezTo>
                  <a:pt x="3108869" y="3740214"/>
                  <a:pt x="3369796" y="3908777"/>
                  <a:pt x="3526814" y="4035777"/>
                </a:cubicBezTo>
                <a:cubicBezTo>
                  <a:pt x="3683832" y="4162777"/>
                  <a:pt x="3667669" y="4365977"/>
                  <a:pt x="3845469" y="4465268"/>
                </a:cubicBezTo>
                <a:cubicBezTo>
                  <a:pt x="4023269" y="4564559"/>
                  <a:pt x="4397341" y="4661540"/>
                  <a:pt x="4593614" y="4631522"/>
                </a:cubicBezTo>
                <a:cubicBezTo>
                  <a:pt x="4789887" y="4601504"/>
                  <a:pt x="4967687" y="4423704"/>
                  <a:pt x="5023105" y="4285159"/>
                </a:cubicBezTo>
                <a:cubicBezTo>
                  <a:pt x="5078523" y="4146614"/>
                  <a:pt x="5018487" y="3825650"/>
                  <a:pt x="4926123" y="3800250"/>
                </a:cubicBezTo>
                <a:cubicBezTo>
                  <a:pt x="4833759" y="3774850"/>
                  <a:pt x="4577450" y="4102741"/>
                  <a:pt x="4468923" y="4132759"/>
                </a:cubicBezTo>
                <a:cubicBezTo>
                  <a:pt x="4360396" y="4162777"/>
                  <a:pt x="4395033" y="4063486"/>
                  <a:pt x="4274960" y="3980359"/>
                </a:cubicBezTo>
                <a:cubicBezTo>
                  <a:pt x="4154887" y="3897232"/>
                  <a:pt x="3933214" y="3740213"/>
                  <a:pt x="3748487" y="3633995"/>
                </a:cubicBezTo>
                <a:cubicBezTo>
                  <a:pt x="3563760" y="3527777"/>
                  <a:pt x="3226632" y="3437723"/>
                  <a:pt x="3166596" y="3343050"/>
                </a:cubicBezTo>
                <a:cubicBezTo>
                  <a:pt x="3106560" y="3248377"/>
                  <a:pt x="3219705" y="3086741"/>
                  <a:pt x="3388269" y="3065959"/>
                </a:cubicBezTo>
                <a:cubicBezTo>
                  <a:pt x="3556833" y="3045177"/>
                  <a:pt x="3910124" y="3174486"/>
                  <a:pt x="4177978" y="3218359"/>
                </a:cubicBezTo>
                <a:cubicBezTo>
                  <a:pt x="4445833" y="3262232"/>
                  <a:pt x="4833760" y="3354595"/>
                  <a:pt x="4995396" y="3329195"/>
                </a:cubicBezTo>
                <a:cubicBezTo>
                  <a:pt x="5157032" y="3303795"/>
                  <a:pt x="5214760" y="3128304"/>
                  <a:pt x="5147796" y="3065959"/>
                </a:cubicBezTo>
                <a:cubicBezTo>
                  <a:pt x="5080832" y="3003614"/>
                  <a:pt x="4748323" y="2994376"/>
                  <a:pt x="4593614" y="2955122"/>
                </a:cubicBezTo>
                <a:cubicBezTo>
                  <a:pt x="4438905" y="2915868"/>
                  <a:pt x="4219542" y="2830432"/>
                  <a:pt x="4219542" y="2830432"/>
                </a:cubicBezTo>
                <a:cubicBezTo>
                  <a:pt x="4078688" y="2784250"/>
                  <a:pt x="3859323" y="2724214"/>
                  <a:pt x="3748487" y="2678032"/>
                </a:cubicBezTo>
                <a:cubicBezTo>
                  <a:pt x="3637651" y="2631850"/>
                  <a:pt x="3566068" y="2627232"/>
                  <a:pt x="3554523" y="2553341"/>
                </a:cubicBezTo>
                <a:cubicBezTo>
                  <a:pt x="3542978" y="2479450"/>
                  <a:pt x="3533741" y="2264704"/>
                  <a:pt x="3679214" y="2234686"/>
                </a:cubicBezTo>
                <a:cubicBezTo>
                  <a:pt x="3824687" y="2204668"/>
                  <a:pt x="4242633" y="2343214"/>
                  <a:pt x="4427360" y="2373232"/>
                </a:cubicBezTo>
                <a:cubicBezTo>
                  <a:pt x="4612087" y="2403250"/>
                  <a:pt x="4706760" y="2412486"/>
                  <a:pt x="4787578" y="2414795"/>
                </a:cubicBezTo>
                <a:cubicBezTo>
                  <a:pt x="4868396" y="2417104"/>
                  <a:pt x="4889178" y="2424031"/>
                  <a:pt x="4912269" y="2387086"/>
                </a:cubicBezTo>
                <a:cubicBezTo>
                  <a:pt x="4935360" y="2350141"/>
                  <a:pt x="4919196" y="2271631"/>
                  <a:pt x="4926123" y="2193122"/>
                </a:cubicBezTo>
                <a:cubicBezTo>
                  <a:pt x="4933050" y="2114613"/>
                  <a:pt x="5011560" y="1971450"/>
                  <a:pt x="4953833" y="1916032"/>
                </a:cubicBezTo>
                <a:cubicBezTo>
                  <a:pt x="4896106" y="1860614"/>
                  <a:pt x="4690596" y="1865231"/>
                  <a:pt x="4579760" y="1860613"/>
                </a:cubicBezTo>
                <a:cubicBezTo>
                  <a:pt x="4468924" y="1855995"/>
                  <a:pt x="4378868" y="1883704"/>
                  <a:pt x="4288814" y="1888322"/>
                </a:cubicBezTo>
                <a:cubicBezTo>
                  <a:pt x="4198760" y="1892940"/>
                  <a:pt x="4067142" y="1929885"/>
                  <a:pt x="4039433" y="1888322"/>
                </a:cubicBezTo>
                <a:cubicBezTo>
                  <a:pt x="4011724" y="1846758"/>
                  <a:pt x="4057906" y="1705904"/>
                  <a:pt x="4122560" y="1638941"/>
                </a:cubicBezTo>
                <a:cubicBezTo>
                  <a:pt x="4187214" y="1571978"/>
                  <a:pt x="4427360" y="1486541"/>
                  <a:pt x="4427360" y="1486541"/>
                </a:cubicBezTo>
                <a:cubicBezTo>
                  <a:pt x="4519724" y="1440359"/>
                  <a:pt x="4586688" y="1424195"/>
                  <a:pt x="4676742" y="1361850"/>
                </a:cubicBezTo>
                <a:cubicBezTo>
                  <a:pt x="4766796" y="1299505"/>
                  <a:pt x="4930742" y="1200213"/>
                  <a:pt x="4967687" y="1112468"/>
                </a:cubicBezTo>
                <a:cubicBezTo>
                  <a:pt x="5004632" y="1024722"/>
                  <a:pt x="4969996" y="881559"/>
                  <a:pt x="4898414" y="835377"/>
                </a:cubicBezTo>
                <a:cubicBezTo>
                  <a:pt x="4826832" y="789195"/>
                  <a:pt x="4538196" y="835377"/>
                  <a:pt x="4538196" y="835377"/>
                </a:cubicBezTo>
                <a:cubicBezTo>
                  <a:pt x="4455069" y="835377"/>
                  <a:pt x="4404269" y="900031"/>
                  <a:pt x="4399651" y="835377"/>
                </a:cubicBezTo>
                <a:cubicBezTo>
                  <a:pt x="4395033" y="770722"/>
                  <a:pt x="4471233" y="542123"/>
                  <a:pt x="4510487" y="447450"/>
                </a:cubicBezTo>
                <a:cubicBezTo>
                  <a:pt x="4549741" y="352777"/>
                  <a:pt x="4625942" y="329686"/>
                  <a:pt x="4635178" y="267341"/>
                </a:cubicBezTo>
                <a:cubicBezTo>
                  <a:pt x="4644414" y="204996"/>
                  <a:pt x="4625941" y="117250"/>
                  <a:pt x="4565905" y="73377"/>
                </a:cubicBezTo>
                <a:cubicBezTo>
                  <a:pt x="4505869" y="29504"/>
                  <a:pt x="4365015" y="11031"/>
                  <a:pt x="4274960" y="4104"/>
                </a:cubicBezTo>
                <a:cubicBezTo>
                  <a:pt x="4184906" y="-2823"/>
                  <a:pt x="4085614" y="-5132"/>
                  <a:pt x="4025578" y="31813"/>
                </a:cubicBezTo>
                <a:cubicBezTo>
                  <a:pt x="3965542" y="68758"/>
                  <a:pt x="3942451" y="172668"/>
                  <a:pt x="3914742" y="225777"/>
                </a:cubicBezTo>
                <a:cubicBezTo>
                  <a:pt x="3887033" y="278886"/>
                  <a:pt x="3882414" y="290432"/>
                  <a:pt x="3859323" y="350468"/>
                </a:cubicBezTo>
                <a:cubicBezTo>
                  <a:pt x="3836232" y="410504"/>
                  <a:pt x="3792360" y="505177"/>
                  <a:pt x="3776196" y="585995"/>
                </a:cubicBezTo>
                <a:cubicBezTo>
                  <a:pt x="3760032" y="666813"/>
                  <a:pt x="3785433" y="761486"/>
                  <a:pt x="3762342" y="835377"/>
                </a:cubicBezTo>
                <a:cubicBezTo>
                  <a:pt x="3739251" y="909268"/>
                  <a:pt x="3688451" y="969304"/>
                  <a:pt x="3637651" y="1029341"/>
                </a:cubicBezTo>
              </a:path>
            </a:pathLst>
          </a:custGeom>
          <a:noFill/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084618" y="2743190"/>
            <a:ext cx="2327564" cy="2410691"/>
          </a:xfrm>
          <a:custGeom>
            <a:avLst/>
            <a:gdLst>
              <a:gd name="connsiteX0" fmla="*/ 0 w 2327564"/>
              <a:gd name="connsiteY0" fmla="*/ 2410691 h 2410691"/>
              <a:gd name="connsiteX1" fmla="*/ 748146 w 2327564"/>
              <a:gd name="connsiteY1" fmla="*/ 1995055 h 2410691"/>
              <a:gd name="connsiteX2" fmla="*/ 1052946 w 2327564"/>
              <a:gd name="connsiteY2" fmla="*/ 748146 h 2410691"/>
              <a:gd name="connsiteX3" fmla="*/ 1995055 w 2327564"/>
              <a:gd name="connsiteY3" fmla="*/ 471055 h 2410691"/>
              <a:gd name="connsiteX4" fmla="*/ 2327564 w 2327564"/>
              <a:gd name="connsiteY4" fmla="*/ 0 h 24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64" h="2410691">
                <a:moveTo>
                  <a:pt x="0" y="2410691"/>
                </a:moveTo>
                <a:cubicBezTo>
                  <a:pt x="286327" y="2341418"/>
                  <a:pt x="572655" y="2272146"/>
                  <a:pt x="748146" y="1995055"/>
                </a:cubicBezTo>
                <a:cubicBezTo>
                  <a:pt x="923637" y="1717964"/>
                  <a:pt x="845128" y="1002146"/>
                  <a:pt x="1052946" y="748146"/>
                </a:cubicBezTo>
                <a:cubicBezTo>
                  <a:pt x="1260764" y="494146"/>
                  <a:pt x="1782619" y="595746"/>
                  <a:pt x="1995055" y="471055"/>
                </a:cubicBezTo>
                <a:cubicBezTo>
                  <a:pt x="2207491" y="346364"/>
                  <a:pt x="2267527" y="173182"/>
                  <a:pt x="2327564" y="0"/>
                </a:cubicBezTo>
              </a:path>
            </a:pathLst>
          </a:custGeom>
          <a:noFill/>
          <a:ln w="28575" cap="flat" cmpd="sng" algn="ctr">
            <a:solidFill>
              <a:schemeClr val="tx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04509" y="5043055"/>
            <a:ext cx="290945" cy="29094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287490" y="2556162"/>
            <a:ext cx="290945" cy="29094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998" y="2207380"/>
            <a:ext cx="25186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This works.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623418" y="3411890"/>
            <a:ext cx="757130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Mother Nature really behaves as </a:t>
            </a:r>
            <a:br>
              <a:rPr lang="en-US" sz="3600" dirty="0" smtClean="0"/>
            </a:br>
            <a:r>
              <a:rPr lang="en-US" sz="3600" dirty="0" smtClean="0"/>
              <a:t>though the “particle” </a:t>
            </a:r>
            <a:r>
              <a:rPr lang="en-US" sz="3600" b="1" i="1" dirty="0" smtClean="0"/>
              <a:t>is</a:t>
            </a:r>
            <a:r>
              <a:rPr lang="en-US" sz="3600" dirty="0" smtClean="0"/>
              <a:t>  everywhere.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1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Feynman path formulation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13172" y="2115051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Mathematically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03498" y="1885564"/>
                <a:ext cx="1787236" cy="920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498" y="1885564"/>
                <a:ext cx="1787236" cy="92063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030003" y="2120402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becomes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96077" y="3900038"/>
                <a:ext cx="1787236" cy="933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𝐵</m:t>
                              </m:r>
                            </m:sup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acc>
                              <m:r>
                                <m:rPr>
                                  <m:brk m:alnAt="23"/>
                                </m:r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nary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077" y="3900038"/>
                <a:ext cx="1787236" cy="93397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89164" y="3502696"/>
                <a:ext cx="3949158" cy="2249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6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60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6000" b="0" i="1" smtClean="0">
                              <a:latin typeface="Cambria Math"/>
                            </a:rPr>
                            <m:t>𝑙𝑙</m:t>
                          </m:r>
                          <m:r>
                            <a:rPr lang="en-US" sz="6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6000" b="0" i="1" smtClean="0">
                              <a:latin typeface="Cambria Math"/>
                            </a:rPr>
                            <m:t>𝑃𝑎𝑡h𝑠</m:t>
                          </m:r>
                        </m:sub>
                        <m:sup/>
                        <m:e/>
                      </m:nary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64" y="3502696"/>
                <a:ext cx="3949158" cy="224933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403963" y="4541013"/>
            <a:ext cx="1673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d Path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08158" y="4232175"/>
                <a:ext cx="981166" cy="950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158" y="4232175"/>
                <a:ext cx="981166" cy="95019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064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Waves or particles?</a:t>
            </a: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304800" y="60960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Thomas Young (1799)</a:t>
            </a:r>
          </a:p>
        </p:txBody>
      </p:sp>
      <p:pic>
        <p:nvPicPr>
          <p:cNvPr id="251913" name="Picture 9" descr="thomas you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463" y="1447800"/>
            <a:ext cx="3487737" cy="4572000"/>
          </a:xfrm>
        </p:spPr>
      </p:pic>
      <p:sp>
        <p:nvSpPr>
          <p:cNvPr id="251915" name="AutoShape 11"/>
          <p:cNvSpPr>
            <a:spLocks noChangeArrowheads="1"/>
          </p:cNvSpPr>
          <p:nvPr/>
        </p:nvSpPr>
        <p:spPr bwMode="auto">
          <a:xfrm>
            <a:off x="4191000" y="1447800"/>
            <a:ext cx="4191000" cy="990600"/>
          </a:xfrm>
          <a:prstGeom prst="wedgeRoundRectCallout">
            <a:avLst>
              <a:gd name="adj1" fmla="val -89204"/>
              <a:gd name="adj2" fmla="val 1008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600" b="1">
                <a:solidFill>
                  <a:schemeClr val="bg1"/>
                </a:solidFill>
              </a:rPr>
              <a:t>Huygens was right.</a:t>
            </a:r>
            <a:br>
              <a:rPr lang="en-US" sz="2600" b="1">
                <a:solidFill>
                  <a:schemeClr val="bg1"/>
                </a:solidFill>
              </a:rPr>
            </a:br>
            <a:r>
              <a:rPr lang="en-US" sz="2600" b="1">
                <a:solidFill>
                  <a:schemeClr val="bg1"/>
                </a:solidFill>
              </a:rPr>
              <a:t>Light is a wave.</a:t>
            </a:r>
          </a:p>
        </p:txBody>
      </p:sp>
      <p:pic>
        <p:nvPicPr>
          <p:cNvPr id="251916" name="Picture 12" descr="interfe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00425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8" grpId="0"/>
      <p:bldP spid="25191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Feynman path formulation</a:t>
            </a:r>
            <a:endParaRPr lang="en-US" dirty="0"/>
          </a:p>
        </p:txBody>
      </p:sp>
      <p:pic>
        <p:nvPicPr>
          <p:cNvPr id="9" name="Picture 5" descr="QED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1764" y="2202873"/>
            <a:ext cx="6629400" cy="2246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62300" y="52578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Quantum Electrodynamics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3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Uncertainty Principle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8036" y="2184399"/>
            <a:ext cx="5306291" cy="3315855"/>
          </a:xfrm>
        </p:spPr>
        <p:txBody>
          <a:bodyPr/>
          <a:lstStyle/>
          <a:p>
            <a:pPr eaLnBrk="1" hangingPunct="1">
              <a:spcAft>
                <a:spcPct val="50000"/>
              </a:spcAft>
              <a:defRPr/>
            </a:pPr>
            <a:r>
              <a:rPr lang="en-US" sz="2800" dirty="0" smtClean="0"/>
              <a:t>We can’t simultaneously tell where something is and where it is going.</a:t>
            </a:r>
          </a:p>
          <a:p>
            <a:pPr eaLnBrk="1" hangingPunct="1">
              <a:defRPr/>
            </a:pPr>
            <a:r>
              <a:rPr lang="en-US" sz="2800" dirty="0"/>
              <a:t>We can’t simultaneously tell </a:t>
            </a:r>
            <a:r>
              <a:rPr lang="en-US" sz="2800" dirty="0" smtClean="0"/>
              <a:t>how much energy something has and when it has it.</a:t>
            </a:r>
          </a:p>
        </p:txBody>
      </p:sp>
      <p:pic>
        <p:nvPicPr>
          <p:cNvPr id="116740" name="Picture 7" descr="heisenbe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278063"/>
            <a:ext cx="277495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202" name="Rectangle 10"/>
          <p:cNvSpPr>
            <a:spLocks noChangeArrowheads="1"/>
          </p:cNvSpPr>
          <p:nvPr/>
        </p:nvSpPr>
        <p:spPr bwMode="auto">
          <a:xfrm>
            <a:off x="5981700" y="6145213"/>
            <a:ext cx="27733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10199"/>
                  </a:outerShdw>
                </a:effectLst>
              </a:rPr>
              <a:t>Werner Heisenberg (1927)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19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Uncertainty Principle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8036" y="2184399"/>
            <a:ext cx="5098473" cy="3315855"/>
          </a:xfrm>
        </p:spPr>
        <p:txBody>
          <a:bodyPr/>
          <a:lstStyle/>
          <a:p>
            <a:pPr eaLnBrk="1" hangingPunct="1">
              <a:spcAft>
                <a:spcPct val="50000"/>
              </a:spcAft>
              <a:defRPr/>
            </a:pPr>
            <a:r>
              <a:rPr lang="en-US" sz="2800" dirty="0" smtClean="0"/>
              <a:t>Matter is energy.  ( E = m c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sz="2800" dirty="0" smtClean="0"/>
              <a:t>Matter is what everything </a:t>
            </a:r>
            <a:r>
              <a:rPr lang="en-US" sz="2800" b="1" i="1" dirty="0" smtClean="0"/>
              <a:t>is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r>
              <a:rPr lang="en-US" sz="2800" dirty="0" smtClean="0"/>
              <a:t>We can’t simultaneously </a:t>
            </a:r>
            <a:br>
              <a:rPr lang="en-US" sz="2800" dirty="0" smtClean="0"/>
            </a:br>
            <a:r>
              <a:rPr lang="en-US" sz="2800" dirty="0" smtClean="0"/>
              <a:t>tell “what </a:t>
            </a:r>
            <a:r>
              <a:rPr lang="en-US" sz="2800" dirty="0"/>
              <a:t>something </a:t>
            </a:r>
            <a:r>
              <a:rPr lang="en-US" sz="2800" b="1" i="1" dirty="0"/>
              <a:t>is</a:t>
            </a:r>
            <a:r>
              <a:rPr lang="en-US" sz="2800" dirty="0" smtClean="0"/>
              <a:t>” </a:t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b="1" i="1" dirty="0" smtClean="0"/>
              <a:t>when</a:t>
            </a:r>
            <a:r>
              <a:rPr lang="en-US" sz="2800" dirty="0" smtClean="0"/>
              <a:t> it is it.</a:t>
            </a:r>
            <a:endParaRPr lang="en-US" sz="2800" dirty="0"/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16740" name="Picture 7" descr="heisenbe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278063"/>
            <a:ext cx="277495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202" name="Rectangle 10"/>
          <p:cNvSpPr>
            <a:spLocks noChangeArrowheads="1"/>
          </p:cNvSpPr>
          <p:nvPr/>
        </p:nvSpPr>
        <p:spPr bwMode="auto">
          <a:xfrm>
            <a:off x="5981700" y="6145213"/>
            <a:ext cx="27733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10199"/>
                  </a:outerShdw>
                </a:effectLst>
              </a:rPr>
              <a:t>Werner Heisenberg (1927)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56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Waves or particles?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812" y="1809974"/>
            <a:ext cx="4173311" cy="358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6062373" y="3543300"/>
            <a:ext cx="2853027" cy="1632857"/>
          </a:xfrm>
          <a:prstGeom prst="borderCallout1">
            <a:avLst>
              <a:gd name="adj1" fmla="val 18750"/>
              <a:gd name="adj2" fmla="val -8333"/>
              <a:gd name="adj3" fmla="val -91174"/>
              <a:gd name="adj4" fmla="val -8329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These “particles” do not. They are in a superposition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existence and nonexistence.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>
            <a:off x="1016004" y="2177145"/>
            <a:ext cx="4764310" cy="20356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10800000" flipV="1">
            <a:off x="4122058" y="4911973"/>
            <a:ext cx="1731819" cy="3131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0800000">
            <a:off x="2481949" y="3759201"/>
            <a:ext cx="3363680" cy="7801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Line Callout 1 8"/>
          <p:cNvSpPr/>
          <p:nvPr/>
        </p:nvSpPr>
        <p:spPr bwMode="auto">
          <a:xfrm>
            <a:off x="2932730" y="5803672"/>
            <a:ext cx="4725370" cy="742451"/>
          </a:xfrm>
          <a:prstGeom prst="borderCallout1">
            <a:avLst>
              <a:gd name="adj1" fmla="val 25348"/>
              <a:gd name="adj2" fmla="val -4877"/>
              <a:gd name="adj3" fmla="val -115654"/>
              <a:gd name="adj4" fmla="val -37054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These particles 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have the right energy to survive long enough to leave tracks.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6200000" flipV="1">
            <a:off x="1959429" y="4506686"/>
            <a:ext cx="1306287" cy="9144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6200000" flipV="1">
            <a:off x="2416631" y="4735287"/>
            <a:ext cx="1404256" cy="2939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0800000">
            <a:off x="1681843" y="4767943"/>
            <a:ext cx="1066802" cy="9198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34606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Uncertainty Principle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8036" y="2184399"/>
            <a:ext cx="5098473" cy="3315855"/>
          </a:xfrm>
        </p:spPr>
        <p:txBody>
          <a:bodyPr/>
          <a:lstStyle/>
          <a:p>
            <a:pPr eaLnBrk="1" hangingPunct="1">
              <a:spcAft>
                <a:spcPct val="50000"/>
              </a:spcAft>
              <a:defRPr/>
            </a:pPr>
            <a:r>
              <a:rPr lang="en-US" sz="2800" dirty="0" smtClean="0"/>
              <a:t>Not only does stuff appear everywhere…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sz="2800" dirty="0" smtClean="0"/>
              <a:t>But it makes appearances as </a:t>
            </a:r>
            <a:r>
              <a:rPr lang="en-US" sz="2800" i="1" dirty="0" smtClean="0"/>
              <a:t>everything it possibly could be </a:t>
            </a:r>
            <a:r>
              <a:rPr lang="en-US" sz="2800" dirty="0" smtClean="0"/>
              <a:t>in the process.</a:t>
            </a:r>
            <a:endParaRPr lang="en-US" sz="2800" dirty="0"/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16740" name="Picture 7" descr="heisenbe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278063"/>
            <a:ext cx="277495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202" name="Rectangle 10"/>
          <p:cNvSpPr>
            <a:spLocks noChangeArrowheads="1"/>
          </p:cNvSpPr>
          <p:nvPr/>
        </p:nvSpPr>
        <p:spPr bwMode="auto">
          <a:xfrm>
            <a:off x="5981700" y="6145213"/>
            <a:ext cx="27733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010199"/>
                  </a:outerShdw>
                </a:effectLst>
              </a:rPr>
              <a:t>Werner Heisenberg (1927)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101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66509" y="2230582"/>
            <a:ext cx="3061855" cy="356061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Feynman path formulation</a:t>
            </a:r>
            <a:endParaRPr lang="en-US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73" y="2672628"/>
            <a:ext cx="26003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8765" y="2487962"/>
            <a:ext cx="466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electron moves from point A to point B…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500253" y="2912714"/>
            <a:ext cx="3325091" cy="31278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78580" y="3505200"/>
            <a:ext cx="3643745" cy="27570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56909" y="4421229"/>
            <a:ext cx="3893127" cy="19518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15" y="3026991"/>
            <a:ext cx="466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…it might emit and reabsorb a photon…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45617" y="3641559"/>
            <a:ext cx="185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…or two 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2453" y="4213404"/>
            <a:ext cx="4682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…or maybe the photon “decays” into </a:t>
            </a:r>
            <a:br>
              <a:rPr lang="en-US" dirty="0" smtClean="0"/>
            </a:br>
            <a:r>
              <a:rPr lang="en-US" dirty="0" smtClean="0"/>
              <a:t>an electron and anti-electron which then collide and get reabsorbed 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1285" y="5384904"/>
            <a:ext cx="468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 so we behave as though all of these things </a:t>
            </a:r>
            <a:r>
              <a:rPr lang="en-US" b="1" i="1" dirty="0" smtClean="0"/>
              <a:t>really did happen.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37537" y="1754872"/>
            <a:ext cx="272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“Feynman Diagrams”</a:t>
            </a:r>
            <a:endParaRPr lang="en-US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4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Feynman path </a:t>
            </a:r>
            <a:r>
              <a:rPr lang="en-US" dirty="0"/>
              <a:t>f</a:t>
            </a:r>
            <a:r>
              <a:rPr lang="en-US" dirty="0" smtClean="0"/>
              <a:t>ormulation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4768" y="1662544"/>
            <a:ext cx="6573595" cy="92825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And it works…</a:t>
            </a:r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625475" y="3048000"/>
            <a:ext cx="8043863" cy="762000"/>
            <a:chOff x="394" y="1920"/>
            <a:chExt cx="5067" cy="480"/>
          </a:xfrm>
        </p:grpSpPr>
        <p:pic>
          <p:nvPicPr>
            <p:cNvPr id="49187" name="Picture 4" descr="dimeHead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192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88" name="Picture 6" descr="dimeTAIL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" y="1931"/>
              <a:ext cx="459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89" name="Picture 8" descr="dimeHead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" y="192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0" name="Picture 9" descr="dimeTAIL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" y="1930"/>
              <a:ext cx="459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1" name="Picture 10" descr="dimeHead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" y="192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2" name="Picture 11" descr="dimeTAIL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" y="1930"/>
              <a:ext cx="459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3" name="Picture 16" descr="dimeTAIL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" y="1930"/>
              <a:ext cx="459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4" name="Picture 17" descr="dimeTAIL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2" y="1930"/>
              <a:ext cx="459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5" name="Picture 28" descr="dimeHead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" y="192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609600" y="3910013"/>
            <a:ext cx="8077200" cy="2490787"/>
            <a:chOff x="384" y="2463"/>
            <a:chExt cx="5088" cy="1569"/>
          </a:xfrm>
        </p:grpSpPr>
        <p:grpSp>
          <p:nvGrpSpPr>
            <p:cNvPr id="49159" name="Group 53"/>
            <p:cNvGrpSpPr>
              <a:grpSpLocks/>
            </p:cNvGrpSpPr>
            <p:nvPr/>
          </p:nvGrpSpPr>
          <p:grpSpPr bwMode="auto">
            <a:xfrm>
              <a:off x="648" y="2463"/>
              <a:ext cx="4560" cy="481"/>
              <a:chOff x="768" y="3253"/>
              <a:chExt cx="4704" cy="481"/>
            </a:xfrm>
          </p:grpSpPr>
          <p:pic>
            <p:nvPicPr>
              <p:cNvPr id="49179" name="Picture 18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3264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80" name="Picture 25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3253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81" name="Picture 26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" y="3253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82" name="Picture 27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" y="3254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83" name="Picture 35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6" y="3254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84" name="Picture 36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2" y="3254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85" name="Picture 46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0" y="3264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86" name="Picture 50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9" y="3264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160" name="Group 82"/>
            <p:cNvGrpSpPr>
              <a:grpSpLocks/>
            </p:cNvGrpSpPr>
            <p:nvPr/>
          </p:nvGrpSpPr>
          <p:grpSpPr bwMode="auto">
            <a:xfrm>
              <a:off x="635" y="3552"/>
              <a:ext cx="4587" cy="480"/>
              <a:chOff x="672" y="3840"/>
              <a:chExt cx="4587" cy="480"/>
            </a:xfrm>
          </p:grpSpPr>
          <p:pic>
            <p:nvPicPr>
              <p:cNvPr id="49171" name="Picture 37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3" y="3840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2" name="Picture 38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5" y="3840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3" name="Picture 60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2" y="3851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4" name="Picture 61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3851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5" name="Picture 62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6" y="3851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6" name="Picture 64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7" y="3851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7" name="Picture 65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3851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8" name="Picture 74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8" y="3840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161" name="Group 83"/>
            <p:cNvGrpSpPr>
              <a:grpSpLocks/>
            </p:cNvGrpSpPr>
            <p:nvPr/>
          </p:nvGrpSpPr>
          <p:grpSpPr bwMode="auto">
            <a:xfrm>
              <a:off x="384" y="3008"/>
              <a:ext cx="5088" cy="480"/>
              <a:chOff x="432" y="3288"/>
              <a:chExt cx="5184" cy="480"/>
            </a:xfrm>
          </p:grpSpPr>
          <p:pic>
            <p:nvPicPr>
              <p:cNvPr id="49162" name="Picture 47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7" y="3299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3" name="Picture 48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" y="3298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4" name="Picture 49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3299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5" name="Picture 63" descr="dimeTAIL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" y="3299"/>
                <a:ext cx="4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6" name="Picture 75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3288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7" name="Picture 76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7" y="3288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8" name="Picture 77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9" y="3288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9" name="Picture 78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3" y="3288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0" name="Picture 79" descr="dimeHead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4" y="3288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3740" name="Picture 92" descr="dimeHea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5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00546" y="2630631"/>
            <a:ext cx="2713760" cy="20353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Feynman path </a:t>
            </a:r>
            <a:r>
              <a:rPr lang="en-US" dirty="0"/>
              <a:t>f</a:t>
            </a:r>
            <a:r>
              <a:rPr lang="en-US" dirty="0" smtClean="0"/>
              <a:t>ormulation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4768" y="1662544"/>
            <a:ext cx="6573595" cy="92825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And it works spectacularly…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90" y="2644486"/>
            <a:ext cx="2385729" cy="207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24" y="2634961"/>
            <a:ext cx="2394905" cy="207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6" y="2644486"/>
            <a:ext cx="2713760" cy="203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480752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Sheldon Glashow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142595" y="480751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Iliopoulos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705765" y="480752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Luciano </a:t>
            </a:r>
            <a:r>
              <a:rPr lang="en-US" dirty="0" err="1" smtClean="0"/>
              <a:t>Maiani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70214" y="489101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Murray Gell-Mann</a:t>
            </a:r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44" y="2125293"/>
            <a:ext cx="37719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1518" y="2413097"/>
            <a:ext cx="43588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1961:  </a:t>
            </a:r>
            <a:br>
              <a:rPr lang="en-US" sz="2400" dirty="0" smtClean="0"/>
            </a:br>
            <a:r>
              <a:rPr lang="en-US" sz="2400" dirty="0" smtClean="0"/>
              <a:t>Gell-Mann explains a huge </a:t>
            </a:r>
            <a:br>
              <a:rPr lang="en-US" sz="2400" dirty="0" smtClean="0"/>
            </a:br>
            <a:r>
              <a:rPr lang="en-US" sz="2400" dirty="0" smtClean="0"/>
              <a:t>number of particles in terms </a:t>
            </a:r>
            <a:br>
              <a:rPr lang="en-US" sz="2400" dirty="0" smtClean="0"/>
            </a:br>
            <a:r>
              <a:rPr lang="en-US" sz="2400" dirty="0" smtClean="0"/>
              <a:t>of just three smaller particles:  </a:t>
            </a:r>
          </a:p>
          <a:p>
            <a:r>
              <a:rPr lang="en-US" sz="2400" dirty="0" smtClean="0"/>
              <a:t>                   “quarks”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88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pic>
        <p:nvPicPr>
          <p:cNvPr id="8" name="Picture 6" descr="Atom-Nucleus-Qua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00200"/>
            <a:ext cx="5181600" cy="334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5334000" y="4267200"/>
            <a:ext cx="1143000" cy="533400"/>
          </a:xfrm>
          <a:prstGeom prst="line">
            <a:avLst/>
          </a:prstGeom>
          <a:noFill/>
          <a:ln w="57150">
            <a:solidFill>
              <a:srgbClr val="B4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248400" y="4800600"/>
            <a:ext cx="2362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/>
              <a:t>Quarks make up “hadrons”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5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Young’s Double Slit Experiment</a:t>
            </a:r>
          </a:p>
        </p:txBody>
      </p:sp>
      <p:pic>
        <p:nvPicPr>
          <p:cNvPr id="19459" name="Picture 6" descr="Youngs_double-slit_experimen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600200"/>
            <a:ext cx="5080000" cy="4808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48141" y="1993301"/>
            <a:ext cx="2713760" cy="20353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85" y="2007156"/>
            <a:ext cx="2385729" cy="207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19" y="1997631"/>
            <a:ext cx="2394905" cy="207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1" y="2007156"/>
            <a:ext cx="2713760" cy="203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19195" y="417019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Sheldon Glashow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90190" y="4170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Iliopoulos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53360" y="417019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Luciano </a:t>
            </a:r>
            <a:r>
              <a:rPr lang="en-US" dirty="0" err="1" smtClean="0"/>
              <a:t>Maiani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0842" y="4740663"/>
            <a:ext cx="49760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1970:  </a:t>
            </a:r>
            <a:br>
              <a:rPr lang="en-US" sz="2400" dirty="0" smtClean="0"/>
            </a:br>
            <a:r>
              <a:rPr lang="en-US" sz="2400" dirty="0" smtClean="0"/>
              <a:t>Glashow, Iliopoulos, and </a:t>
            </a:r>
            <a:r>
              <a:rPr lang="en-US" sz="2400" dirty="0" err="1" smtClean="0"/>
              <a:t>Maiani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complain that their math doesn’t</a:t>
            </a:r>
            <a:br>
              <a:rPr lang="en-US" sz="2400" dirty="0" smtClean="0"/>
            </a:br>
            <a:r>
              <a:rPr lang="en-US" sz="2400" dirty="0" smtClean="0"/>
              <a:t>work unless there is a fourth quark.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00475" y="4170187"/>
            <a:ext cx="4631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Conclusion:  </a:t>
            </a:r>
          </a:p>
          <a:p>
            <a:r>
              <a:rPr lang="en-US" sz="2400" dirty="0" smtClean="0"/>
              <a:t>   There must be another quark.</a:t>
            </a:r>
            <a:br>
              <a:rPr lang="en-US" sz="2400" dirty="0" smtClean="0"/>
            </a:br>
            <a:r>
              <a:rPr lang="en-US" sz="2400" dirty="0" smtClean="0"/>
              <a:t>   We’ll tell you the mass.  </a:t>
            </a:r>
          </a:p>
          <a:p>
            <a:r>
              <a:rPr lang="en-US" sz="2400" dirty="0" smtClean="0"/>
              <a:t>   We’ll tell you the charge.</a:t>
            </a:r>
          </a:p>
          <a:p>
            <a:r>
              <a:rPr lang="en-US" sz="2400" dirty="0" smtClean="0"/>
              <a:t>   Go find it.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7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37431 -0.3956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/>
      <p:bldP spid="17" grpId="0"/>
      <p:bldP spid="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64" y="1902402"/>
            <a:ext cx="4541452" cy="350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0083" y="538010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CLEO collider blog.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6364" y="2433935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1974: and there it was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72837" y="3477034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“Like a skyscraper sitting </a:t>
            </a:r>
            <a:br>
              <a:rPr lang="en-US" i="1" dirty="0" smtClean="0"/>
            </a:br>
            <a:r>
              <a:rPr lang="en-US" i="1" dirty="0" smtClean="0"/>
              <a:t>  in the middle of a desert”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1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437" y="2262985"/>
            <a:ext cx="640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1977:  and then a fifth quark was discovered.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59528" y="3108111"/>
            <a:ext cx="641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immediately triggered the search for a sixth.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62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437" y="2262985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1995:  and there it was.</a:t>
            </a:r>
            <a:endParaRPr lang="en-US" sz="2400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18" y="2152148"/>
            <a:ext cx="4378994" cy="40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7099" y="6197723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Fermilab</a:t>
            </a:r>
            <a:r>
              <a:rPr lang="en-US" dirty="0" smtClean="0"/>
              <a:t> top event from </a:t>
            </a:r>
            <a:r>
              <a:rPr lang="en-US" dirty="0" err="1" smtClean="0"/>
              <a:t>PhysOrg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14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84" y="2167823"/>
            <a:ext cx="2811918" cy="28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4559" y="518635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Collider Detector at </a:t>
            </a:r>
            <a:r>
              <a:rPr lang="en-US" dirty="0" err="1" smtClean="0"/>
              <a:t>Fermilab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6" y="1641333"/>
            <a:ext cx="3373585" cy="4040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41" y="3078958"/>
            <a:ext cx="2353004" cy="121937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5738813" y="4448175"/>
            <a:ext cx="585787" cy="2905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158836" y="3851564"/>
            <a:ext cx="2579977" cy="6650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593871" y="64192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30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48141" y="1993301"/>
            <a:ext cx="2713760" cy="20353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85" y="2007156"/>
            <a:ext cx="2385729" cy="207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19" y="1997631"/>
            <a:ext cx="2394905" cy="207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1" y="2007156"/>
            <a:ext cx="2713760" cy="203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19195" y="417019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Sheldon Glashow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90190" y="4170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Iliopoulos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53360" y="417019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Luciano </a:t>
            </a:r>
            <a:r>
              <a:rPr lang="en-US" dirty="0" err="1" smtClean="0"/>
              <a:t>Maiani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94" y="2034215"/>
            <a:ext cx="2311465" cy="202146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361354" y="2024691"/>
            <a:ext cx="1520895" cy="2048524"/>
            <a:chOff x="5904154" y="4354858"/>
            <a:chExt cx="1520895" cy="2048524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904154" y="4354858"/>
              <a:ext cx="1517392" cy="2048524"/>
            </a:xfrm>
            <a:prstGeom prst="rect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46435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841" y="4354858"/>
              <a:ext cx="1501208" cy="2048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3934770" y="4151564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Steven Weinberg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81041" y="4146577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Abdus</a:t>
            </a:r>
            <a:r>
              <a:rPr lang="en-US" dirty="0" smtClean="0"/>
              <a:t> Salam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40298" y="5163234"/>
            <a:ext cx="4489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Electromagnetic and Weak Nuclear forces</a:t>
            </a:r>
            <a:br>
              <a:rPr lang="en-US" dirty="0" smtClean="0"/>
            </a:br>
            <a:r>
              <a:rPr lang="en-US" dirty="0" smtClean="0"/>
              <a:t>are two aspects of the same force.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7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0298" y="5163234"/>
            <a:ext cx="4489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Electromagnetic and Weak Nuclear forces</a:t>
            </a:r>
            <a:br>
              <a:rPr lang="en-US" dirty="0" smtClean="0"/>
            </a:br>
            <a:r>
              <a:rPr lang="en-US" dirty="0" smtClean="0"/>
              <a:t>are two aspects of the same force.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9235" y="4516903"/>
            <a:ext cx="5096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should be two new “photon-like” particles:</a:t>
            </a:r>
            <a:br>
              <a:rPr lang="en-US" dirty="0" smtClean="0"/>
            </a:br>
            <a:r>
              <a:rPr lang="en-US" dirty="0" smtClean="0"/>
              <a:t>     The W and the Z   (First observed in 1983)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29914" y="5463543"/>
            <a:ext cx="5224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should be another massive particle which </a:t>
            </a:r>
            <a:br>
              <a:rPr lang="en-US" dirty="0" smtClean="0"/>
            </a:br>
            <a:r>
              <a:rPr lang="en-US" dirty="0" smtClean="0"/>
              <a:t>   interacts with all others, giving them their mass:</a:t>
            </a:r>
          </a:p>
          <a:p>
            <a:r>
              <a:rPr lang="en-US" dirty="0"/>
              <a:t> </a:t>
            </a:r>
            <a:r>
              <a:rPr lang="en-US" dirty="0" smtClean="0"/>
              <a:t>    The Higgs Boson    (as yet unobserved)</a:t>
            </a:r>
            <a:endParaRPr lang="en-US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69" y="1554744"/>
            <a:ext cx="3272941" cy="227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07995" y="3906995"/>
            <a:ext cx="2651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Latest W boson data from CDF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854173" y="403010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Predictions: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99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36337 -0.4300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-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1" grpId="0"/>
      <p:bldP spid="6" grpId="0"/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9" y="2650571"/>
            <a:ext cx="4102082" cy="27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32" y="2650571"/>
            <a:ext cx="4091257" cy="272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10140" y="558337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Peter Higgs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13655" y="5583374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Kibble, </a:t>
            </a:r>
            <a:r>
              <a:rPr lang="en-US" dirty="0" err="1" smtClean="0"/>
              <a:t>Guralnik</a:t>
            </a:r>
            <a:r>
              <a:rPr lang="en-US" dirty="0" smtClean="0"/>
              <a:t>, Hagen, </a:t>
            </a:r>
            <a:r>
              <a:rPr lang="en-US" dirty="0" err="1" smtClean="0"/>
              <a:t>Englert</a:t>
            </a:r>
            <a:r>
              <a:rPr lang="en-US" dirty="0" smtClean="0"/>
              <a:t>, &amp; </a:t>
            </a:r>
            <a:r>
              <a:rPr lang="en-US" dirty="0" err="1" smtClean="0"/>
              <a:t>Brout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84354" y="5911146"/>
            <a:ext cx="24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(University of Edinburgh)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94525" y="1611572"/>
            <a:ext cx="60115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1964:    Massive particles (called “bosons”) </a:t>
            </a:r>
            <a:br>
              <a:rPr lang="en-US" sz="2200" dirty="0" smtClean="0"/>
            </a:br>
            <a:r>
              <a:rPr lang="en-US" sz="2200" dirty="0" smtClean="0"/>
              <a:t>               can be created by broken symmetry 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61773" y="5952711"/>
            <a:ext cx="4230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(First International Conference of People</a:t>
            </a:r>
            <a:br>
              <a:rPr lang="en-US" sz="1600" dirty="0" smtClean="0"/>
            </a:br>
            <a:r>
              <a:rPr lang="en-US" sz="1600" dirty="0" smtClean="0"/>
              <a:t>Who Don’t have Bosons Named After Them)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30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594" y="1990563"/>
            <a:ext cx="437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search for the Higgs is on:</a:t>
            </a:r>
            <a:endParaRPr lang="en-US" sz="2400" dirty="0"/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6" y="1852017"/>
            <a:ext cx="2324533" cy="445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0" y="3279527"/>
            <a:ext cx="2339252" cy="233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47" y="3374991"/>
            <a:ext cx="3185677" cy="20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64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Particle Physics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43" y="1330032"/>
            <a:ext cx="7000475" cy="4942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4099" y="6272991"/>
            <a:ext cx="4585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From  Guido </a:t>
            </a:r>
            <a:r>
              <a:rPr lang="en-US" sz="1600" dirty="0" err="1" smtClean="0">
                <a:sym typeface="Symbol"/>
              </a:rPr>
              <a:t>Tonelli</a:t>
            </a:r>
            <a:r>
              <a:rPr lang="en-US" sz="1600" dirty="0" smtClean="0">
                <a:sym typeface="Symbol"/>
              </a:rPr>
              <a:t>, CMS collaboration, LHC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8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6171</TotalTime>
  <Words>2096</Words>
  <Application>Microsoft Office PowerPoint</Application>
  <PresentationFormat>On-screen Show (4:3)</PresentationFormat>
  <Paragraphs>454</Paragraphs>
  <Slides>110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1" baseType="lpstr">
      <vt:lpstr>Orbit</vt:lpstr>
      <vt:lpstr>Quantum Mechanics  and the Higgs Boson</vt:lpstr>
      <vt:lpstr>The nature of science</vt:lpstr>
      <vt:lpstr>Quantum Theory Begins</vt:lpstr>
      <vt:lpstr>Waves and Particles</vt:lpstr>
      <vt:lpstr>Waves and Particles</vt:lpstr>
      <vt:lpstr>Waves or particles?</vt:lpstr>
      <vt:lpstr>Waves or particles?</vt:lpstr>
      <vt:lpstr>Waves or particles?</vt:lpstr>
      <vt:lpstr>Young’s Double Slit Experiment</vt:lpstr>
      <vt:lpstr>Young’s Double Slit Experiment</vt:lpstr>
      <vt:lpstr>Quantum Theory Begins</vt:lpstr>
      <vt:lpstr>Waves or particles?</vt:lpstr>
      <vt:lpstr>Map of the atom</vt:lpstr>
      <vt:lpstr>Waves or particles?</vt:lpstr>
      <vt:lpstr>Waves or particles?</vt:lpstr>
      <vt:lpstr>Waves or particles?</vt:lpstr>
      <vt:lpstr>Waves or particles?</vt:lpstr>
      <vt:lpstr>Waves or particles?</vt:lpstr>
      <vt:lpstr>Waves or particles?</vt:lpstr>
      <vt:lpstr>Waves or particles?</vt:lpstr>
      <vt:lpstr>Waves or particles?</vt:lpstr>
      <vt:lpstr>Wave + Particle = “Quantum”</vt:lpstr>
      <vt:lpstr>Wave + Particle = “Quantum”</vt:lpstr>
      <vt:lpstr>Wave + Particle = “Quantum”</vt:lpstr>
      <vt:lpstr>Wave + Particle = “Quantum”</vt:lpstr>
      <vt:lpstr>Wave + Particle = “Quantum”</vt:lpstr>
      <vt:lpstr>Mysteries of Quantum Mechanics</vt:lpstr>
      <vt:lpstr>PowerPoint Presentation</vt:lpstr>
      <vt:lpstr>So maybe it’s all wrong?</vt:lpstr>
      <vt:lpstr>Quantum Field Theory</vt:lpstr>
      <vt:lpstr>Quantum Field Theory</vt:lpstr>
      <vt:lpstr>Quantum Field Theory</vt:lpstr>
      <vt:lpstr>Through the looking glass:</vt:lpstr>
      <vt:lpstr>Common Sense &amp; Peek-A-Boo</vt:lpstr>
      <vt:lpstr>Peek-A-Boo Logic</vt:lpstr>
      <vt:lpstr>The Peek-A-Boo Principle</vt:lpstr>
      <vt:lpstr>The Peek-A-Boo Principle</vt:lpstr>
      <vt:lpstr>The Peek-A-Boo Principle</vt:lpstr>
      <vt:lpstr>The Peek-A-Boo Principle</vt:lpstr>
      <vt:lpstr>The Peek-A-Boo Principle</vt:lpstr>
      <vt:lpstr>The Peek-A-Boo Principle</vt:lpstr>
      <vt:lpstr>The Peek-A-Boo Principle</vt:lpstr>
      <vt:lpstr>The Peek-A-Boo Principle</vt:lpstr>
      <vt:lpstr>The Peek-A-Boo Principle</vt:lpstr>
      <vt:lpstr>The Peek-A-Boo Principle</vt:lpstr>
      <vt:lpstr>The Peek-A-Boo Principle</vt:lpstr>
      <vt:lpstr>The Peek-A-Boo Principle</vt:lpstr>
      <vt:lpstr>Peek-A-Boo Logic</vt:lpstr>
      <vt:lpstr>Peek-A-Boo Logic</vt:lpstr>
      <vt:lpstr>Peek-A-Boo and Q. Mechanics</vt:lpstr>
      <vt:lpstr>Peek-A-Boo and Q. Mechanics</vt:lpstr>
      <vt:lpstr>Peek-A-Boo and Copenhagen</vt:lpstr>
      <vt:lpstr>Famous Cats in Pop Culture</vt:lpstr>
      <vt:lpstr>PowerPoint Presentation</vt:lpstr>
      <vt:lpstr>The Myth of Fingerprints:</vt:lpstr>
      <vt:lpstr>Fingerprints and Physics</vt:lpstr>
      <vt:lpstr>Fingerprints and Physics</vt:lpstr>
      <vt:lpstr>The Mandel Experiment</vt:lpstr>
      <vt:lpstr>The Mandel Experiment</vt:lpstr>
      <vt:lpstr>The Mandel Experiment</vt:lpstr>
      <vt:lpstr>The Mandel Experiment</vt:lpstr>
      <vt:lpstr>The Mandel Experiment</vt:lpstr>
      <vt:lpstr>The Mandel Experiment</vt:lpstr>
      <vt:lpstr>The Mandel Experiment</vt:lpstr>
      <vt:lpstr>Mandel and Schrödinger’s Cat</vt:lpstr>
      <vt:lpstr>Mandel and Schrödinger’s Cat</vt:lpstr>
      <vt:lpstr>Mandel and Schrödinger’s Cat</vt:lpstr>
      <vt:lpstr>The Mandel Experiment</vt:lpstr>
      <vt:lpstr>The Mandel Experiment</vt:lpstr>
      <vt:lpstr>The Mandel Experiment</vt:lpstr>
      <vt:lpstr>The Mandel Experiment</vt:lpstr>
      <vt:lpstr>The Mandel Experiment</vt:lpstr>
      <vt:lpstr>Lessons from Mandel</vt:lpstr>
      <vt:lpstr>The Uncertainty Principle</vt:lpstr>
      <vt:lpstr>The Uncertainty Principle</vt:lpstr>
      <vt:lpstr>The Uncertainty Principle</vt:lpstr>
      <vt:lpstr>Feynman path formulation</vt:lpstr>
      <vt:lpstr>Feynman path formulation</vt:lpstr>
      <vt:lpstr>Feynman path formulation</vt:lpstr>
      <vt:lpstr>Feynman path formulation</vt:lpstr>
      <vt:lpstr>The Uncertainty Principle</vt:lpstr>
      <vt:lpstr>The Uncertainty Principle</vt:lpstr>
      <vt:lpstr>Waves or particles?</vt:lpstr>
      <vt:lpstr>The Uncertainty Principle</vt:lpstr>
      <vt:lpstr>Feynman path formulation</vt:lpstr>
      <vt:lpstr>Feynman path formulation</vt:lpstr>
      <vt:lpstr>Feynman path formulation</vt:lpstr>
      <vt:lpstr>Particle Physics</vt:lpstr>
      <vt:lpstr>Particle Physics</vt:lpstr>
      <vt:lpstr>Particle Physics</vt:lpstr>
      <vt:lpstr>Particle Physics</vt:lpstr>
      <vt:lpstr>Particle Physics</vt:lpstr>
      <vt:lpstr>Particle Physics</vt:lpstr>
      <vt:lpstr>Particle Physics</vt:lpstr>
      <vt:lpstr>Particle Physics</vt:lpstr>
      <vt:lpstr>Particle Physics</vt:lpstr>
      <vt:lpstr>Particle Physics</vt:lpstr>
      <vt:lpstr>Particle Physics</vt:lpstr>
      <vt:lpstr>Particle Physics</vt:lpstr>
      <vt:lpstr>Particle Physics</vt:lpstr>
      <vt:lpstr>Particle Physics</vt:lpstr>
      <vt:lpstr>Particle Physics</vt:lpstr>
      <vt:lpstr>Particle Physics</vt:lpstr>
      <vt:lpstr>Particle Physics</vt:lpstr>
      <vt:lpstr>Particle Physics</vt:lpstr>
      <vt:lpstr>Particle Physics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Slits and Rabbit Holes</dc:title>
  <dc:creator>Keith</dc:creator>
  <cp:lastModifiedBy>Keith</cp:lastModifiedBy>
  <cp:revision>351</cp:revision>
  <dcterms:created xsi:type="dcterms:W3CDTF">2007-07-28T00:45:08Z</dcterms:created>
  <dcterms:modified xsi:type="dcterms:W3CDTF">2012-02-29T16:45:17Z</dcterms:modified>
</cp:coreProperties>
</file>