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21" r:id="rId3"/>
    <p:sldId id="315" r:id="rId4"/>
    <p:sldId id="257" r:id="rId5"/>
    <p:sldId id="264" r:id="rId6"/>
    <p:sldId id="314" r:id="rId7"/>
    <p:sldId id="263" r:id="rId8"/>
    <p:sldId id="265" r:id="rId9"/>
    <p:sldId id="269" r:id="rId10"/>
    <p:sldId id="270" r:id="rId11"/>
    <p:sldId id="267" r:id="rId12"/>
    <p:sldId id="258" r:id="rId13"/>
    <p:sldId id="259" r:id="rId14"/>
    <p:sldId id="260" r:id="rId15"/>
    <p:sldId id="261" r:id="rId16"/>
    <p:sldId id="262" r:id="rId17"/>
    <p:sldId id="266" r:id="rId18"/>
    <p:sldId id="268" r:id="rId19"/>
    <p:sldId id="271" r:id="rId20"/>
    <p:sldId id="273" r:id="rId21"/>
    <p:sldId id="276" r:id="rId22"/>
    <p:sldId id="277" r:id="rId23"/>
    <p:sldId id="279" r:id="rId24"/>
    <p:sldId id="280" r:id="rId25"/>
    <p:sldId id="281" r:id="rId26"/>
    <p:sldId id="278" r:id="rId27"/>
    <p:sldId id="310" r:id="rId28"/>
    <p:sldId id="283" r:id="rId29"/>
    <p:sldId id="282" r:id="rId30"/>
    <p:sldId id="284" r:id="rId31"/>
    <p:sldId id="286" r:id="rId32"/>
    <p:sldId id="285" r:id="rId33"/>
    <p:sldId id="287" r:id="rId34"/>
    <p:sldId id="288" r:id="rId35"/>
    <p:sldId id="289" r:id="rId36"/>
    <p:sldId id="291" r:id="rId37"/>
    <p:sldId id="293" r:id="rId38"/>
    <p:sldId id="292" r:id="rId39"/>
    <p:sldId id="294" r:id="rId40"/>
    <p:sldId id="295" r:id="rId41"/>
    <p:sldId id="296" r:id="rId42"/>
    <p:sldId id="297" r:id="rId43"/>
    <p:sldId id="298" r:id="rId44"/>
    <p:sldId id="302" r:id="rId45"/>
    <p:sldId id="299" r:id="rId46"/>
    <p:sldId id="311" r:id="rId47"/>
    <p:sldId id="303" r:id="rId48"/>
    <p:sldId id="312" r:id="rId49"/>
    <p:sldId id="304" r:id="rId50"/>
    <p:sldId id="305" r:id="rId51"/>
    <p:sldId id="306" r:id="rId52"/>
    <p:sldId id="307" r:id="rId53"/>
    <p:sldId id="308" r:id="rId54"/>
    <p:sldId id="309" r:id="rId55"/>
    <p:sldId id="320" r:id="rId56"/>
    <p:sldId id="316" r:id="rId57"/>
    <p:sldId id="318" r:id="rId58"/>
    <p:sldId id="31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00"/>
    <a:srgbClr val="C937B4"/>
    <a:srgbClr val="009242"/>
    <a:srgbClr val="003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0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1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8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8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8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E94D-64F4-42DF-A84E-46C94618A26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9EEF-7C5D-47E4-8565-9B5265955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8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2.png"/><Relationship Id="rId18" Type="http://schemas.openxmlformats.org/officeDocument/2006/relationships/image" Target="../media/image80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64.png"/><Relationship Id="rId17" Type="http://schemas.openxmlformats.org/officeDocument/2006/relationships/image" Target="../media/image79.png"/><Relationship Id="rId2" Type="http://schemas.openxmlformats.org/officeDocument/2006/relationships/image" Target="../media/image65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63.png"/><Relationship Id="rId1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6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8.png"/><Relationship Id="rId10" Type="http://schemas.openxmlformats.org/officeDocument/2006/relationships/image" Target="../media/image124.png"/><Relationship Id="rId4" Type="http://schemas.openxmlformats.org/officeDocument/2006/relationships/image" Target="../media/image117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8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2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30.jpe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80.png"/><Relationship Id="rId7" Type="http://schemas.openxmlformats.org/officeDocument/2006/relationships/image" Target="../media/image167.png"/><Relationship Id="rId12" Type="http://schemas.openxmlformats.org/officeDocument/2006/relationships/image" Target="../media/image189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80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94.png"/><Relationship Id="rId5" Type="http://schemas.openxmlformats.org/officeDocument/2006/relationships/image" Target="../media/image182.png"/><Relationship Id="rId10" Type="http://schemas.openxmlformats.org/officeDocument/2006/relationships/image" Target="../media/image193.png"/><Relationship Id="rId4" Type="http://schemas.openxmlformats.org/officeDocument/2006/relationships/image" Target="../media/image181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2" Type="http://schemas.openxmlformats.org/officeDocument/2006/relationships/image" Target="../media/image198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mathpages.com/home/kmath668/kmath668.htm" TargetMode="External"/><Relationship Id="rId2" Type="http://schemas.openxmlformats.org/officeDocument/2006/relationships/hyperlink" Target="http://www.math.cornell.edu/~levi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3.png"/><Relationship Id="rId4" Type="http://schemas.openxmlformats.org/officeDocument/2006/relationships/image" Target="../media/image18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eg"/><Relationship Id="rId2" Type="http://schemas.openxmlformats.org/officeDocument/2006/relationships/image" Target="../media/image22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96" y="4421832"/>
            <a:ext cx="820271" cy="205067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97705" y="4469888"/>
            <a:ext cx="596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umor sans" pitchFamily="2" charset="0"/>
              </a:rPr>
              <a:t>Please turn off your cell phones.</a:t>
            </a:r>
            <a:endParaRPr lang="en-US" sz="2400" b="1" dirty="0">
              <a:latin typeface="Humor sans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 rot="639430">
            <a:off x="6146161" y="5062150"/>
            <a:ext cx="1281191" cy="243251"/>
          </a:xfrm>
          <a:custGeom>
            <a:avLst/>
            <a:gdLst>
              <a:gd name="connsiteX0" fmla="*/ 1206500 w 1206500"/>
              <a:gd name="connsiteY0" fmla="*/ 38100 h 152861"/>
              <a:gd name="connsiteX1" fmla="*/ 647700 w 1206500"/>
              <a:gd name="connsiteY1" fmla="*/ 152400 h 152861"/>
              <a:gd name="connsiteX2" fmla="*/ 0 w 1206500"/>
              <a:gd name="connsiteY2" fmla="*/ 0 h 15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152861">
                <a:moveTo>
                  <a:pt x="1206500" y="38100"/>
                </a:moveTo>
                <a:cubicBezTo>
                  <a:pt x="1027641" y="98425"/>
                  <a:pt x="848783" y="158750"/>
                  <a:pt x="647700" y="152400"/>
                </a:cubicBezTo>
                <a:cubicBezTo>
                  <a:pt x="446617" y="146050"/>
                  <a:pt x="223308" y="73025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7" y="762000"/>
            <a:ext cx="8457143" cy="2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630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Imagine an electric circuit composed of an infinite</a:t>
            </a:r>
            <a:br>
              <a:rPr lang="en-US" sz="2400" dirty="0" smtClean="0"/>
            </a:br>
            <a:r>
              <a:rPr lang="en-US" sz="2400" dirty="0" smtClean="0"/>
              <a:t>number of 1-ohm resistors in a 2-dimensional grid.</a:t>
            </a:r>
            <a:endParaRPr lang="en-US" sz="2400" dirty="0"/>
          </a:p>
        </p:txBody>
      </p:sp>
      <p:sp>
        <p:nvSpPr>
          <p:cNvPr id="5" name="Freeform 4"/>
          <p:cNvSpPr/>
          <p:nvPr/>
        </p:nvSpPr>
        <p:spPr>
          <a:xfrm flipH="1">
            <a:off x="1295400" y="27432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51165" y="33528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666510" y="43226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4905" y="37961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11631"/>
            <a:ext cx="8575964" cy="438293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10692" y="5472544"/>
            <a:ext cx="3837708" cy="86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kcd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Randall Munroe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2617" y="5349984"/>
            <a:ext cx="8160328" cy="86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Notice that mathematicians’ brains are </a:t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more expensive than physicists’ brains         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4177" y="5971309"/>
            <a:ext cx="8160328" cy="692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because physicists’ brains are used).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 rational?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Assume it is.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, 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∈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3" cstate="print"/>
                <a:stretch>
                  <a:fillRect t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755076" y="2130475"/>
                <a:ext cx="77724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And now back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76" y="2130475"/>
                <a:ext cx="7772400" cy="147002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5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533400"/>
                <a:ext cx="1752600" cy="99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,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533400"/>
                <a:ext cx="1752600" cy="990600"/>
              </a:xfrm>
              <a:blipFill rotWithShape="1">
                <a:blip r:embed="rId2" cstate="print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514600" y="533400"/>
                <a:ext cx="1752600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,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33400"/>
                <a:ext cx="1752600" cy="9906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876800" y="533400"/>
                <a:ext cx="22098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33400"/>
                <a:ext cx="2209800" cy="7620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876800" y="533400"/>
                <a:ext cx="22098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33400"/>
                <a:ext cx="2209800" cy="7620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590800" y="2133600"/>
                <a:ext cx="1752600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2</m:t>
                    </m:r>
                  </m:oMath>
                </a14:m>
                <a:r>
                  <a:rPr lang="en-US" dirty="0"/>
                  <a:t> ,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133600"/>
                <a:ext cx="1752600" cy="9906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514600" y="2286000"/>
                <a:ext cx="2362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2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286000"/>
                <a:ext cx="2362200" cy="6096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724400" y="3325091"/>
                <a:ext cx="268778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325091"/>
                <a:ext cx="2687782" cy="7620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327565" y="4343400"/>
                <a:ext cx="949035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65" y="4343400"/>
                <a:ext cx="949035" cy="60960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327565" y="4343400"/>
                <a:ext cx="2320635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   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65" y="4343400"/>
                <a:ext cx="2320635" cy="60960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108862" y="5306291"/>
                <a:ext cx="1745673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2 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862" y="5306291"/>
                <a:ext cx="1745673" cy="60960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12000" r="-6294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876800" y="5257800"/>
                <a:ext cx="268778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257800"/>
                <a:ext cx="2687782" cy="76200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479963" y="3325091"/>
                <a:ext cx="2244437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𝑒𝑣𝑒𝑛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63" y="3325091"/>
                <a:ext cx="2244437" cy="60960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t="-12000" r="-6522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5108863" y="3325091"/>
                <a:ext cx="1745673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2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863" y="3325091"/>
                <a:ext cx="1745673" cy="60960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t="-12000" r="-4196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2363067" y="4343400"/>
                <a:ext cx="1065933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67" y="4343400"/>
                <a:ext cx="1065933" cy="609600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3179618" y="4343400"/>
                <a:ext cx="1392382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18" y="4343400"/>
                <a:ext cx="1392382" cy="609600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2479963" y="5306291"/>
                <a:ext cx="2244437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𝑒𝑣𝑒𝑛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63" y="5306291"/>
                <a:ext cx="2244437" cy="609600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t="-12000" r="-5978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=…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…∈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  <a:blipFill rotWithShape="1"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&gt;…&gt;0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  <a:blipFill rotWithShape="1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,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𝑡h𝑒𝑛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  <a:blipFill rotWithShape="1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2647950" y="5334000"/>
                <a:ext cx="4284518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∴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𝑖𝑟𝑟𝑎𝑡𝑖𝑜𝑛𝑎𝑙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0" y="5334000"/>
                <a:ext cx="4284518" cy="609600"/>
              </a:xfrm>
              <a:prstGeom prst="rect">
                <a:avLst/>
              </a:prstGeom>
              <a:blipFill rotWithShape="1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25417 0.003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18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4" grpId="2" animBg="1"/>
      <p:bldP spid="4" grpId="3" animBg="1"/>
      <p:bldP spid="5" grpId="0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=…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…∈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&gt;…&gt;0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,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𝑡h𝑒𝑛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2647950" y="5334000"/>
                <a:ext cx="4284518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∴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𝑖𝑟𝑟𝑎𝑡𝑖𝑜𝑛𝑎𝑙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0" y="5334000"/>
                <a:ext cx="4284518" cy="60960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1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3" y="1769918"/>
                <a:ext cx="4696689" cy="112568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=…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54" y="1769918"/>
                <a:ext cx="3643746" cy="112568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…∈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59" y="3325091"/>
                <a:ext cx="4707082" cy="7620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&gt;…&gt;0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267200"/>
                <a:ext cx="5630141" cy="7620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,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𝑡h𝑒𝑛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"/>
                <a:ext cx="7239000" cy="10668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2802082" y="5334000"/>
                <a:ext cx="4284518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∴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𝑖𝑟𝑟𝑎𝑡𝑖𝑜𝑛𝑎𝑙</m:t>
                      </m:r>
                      <m:r>
                        <a:rPr lang="en-US" b="0" i="0" smtClean="0">
                          <a:latin typeface="Cambria Math"/>
                        </a:rPr>
                        <m:t> ???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082" y="5334000"/>
                <a:ext cx="4284518" cy="60960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0" y="4022011"/>
                <a:ext cx="5334000" cy="161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It will be left as an exercise for the reader to figure out why this proof breaks down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22011"/>
                <a:ext cx="5334000" cy="161678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829" t="-5283" r="-400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27838" y="2895600"/>
            <a:ext cx="103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2.22222E-6 L 0.00105 -0.55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371600"/>
            <a:ext cx="32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there are no integers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0" y="1371600"/>
                <a:ext cx="1574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371600"/>
                <a:ext cx="1574855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08655" y="1362208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9400" y="1371598"/>
                <a:ext cx="1531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371598"/>
                <a:ext cx="153170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0" y="2052935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best we can hope for 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1000" y="2046006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46006"/>
                <a:ext cx="2286000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6320" y="2738735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there are plenty of these: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9875" y="47244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75" y="4724400"/>
                <a:ext cx="2286000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9875" y="42672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75" y="4267200"/>
                <a:ext cx="2286000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07474" y="5634335"/>
                <a:ext cx="2627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29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74" y="5634335"/>
                <a:ext cx="2627505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7475" y="5177135"/>
                <a:ext cx="2627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75" y="5177135"/>
                <a:ext cx="2627504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52800" y="3336713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336713"/>
                <a:ext cx="2286000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52800" y="3789448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789448"/>
                <a:ext cx="2286000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0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82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Could there be an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infinite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sequence of whole numbers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19600" y="1440871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440871"/>
                <a:ext cx="228600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2600" y="1454726"/>
                <a:ext cx="1574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454726"/>
                <a:ext cx="1574855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86071" y="1440871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41762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074" y="2438400"/>
            <a:ext cx="6109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infinite sequence of integers with ratios that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approximate an irrational number?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777" y="4572000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Really?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40" y="3633522"/>
            <a:ext cx="1932482" cy="2851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44" y="3649424"/>
            <a:ext cx="1904056" cy="28560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3200" y="4569538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119" y="840634"/>
            <a:ext cx="320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Fibonacci Sequence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579" y="160020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0, 1, 1, 2, 3, 5, 8, 13, 21, 34, 55, 89, 144, 233…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6400" y="2323564"/>
                <a:ext cx="58133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=0,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=1,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323564"/>
                <a:ext cx="5813386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6684" y="3058081"/>
                <a:ext cx="122604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84" y="3058081"/>
                <a:ext cx="1226041" cy="7838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1637" y="3048000"/>
                <a:ext cx="1678088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=1.66…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37" y="3048000"/>
                <a:ext cx="1678088" cy="79367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6684" y="3938223"/>
                <a:ext cx="122604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84" y="3938223"/>
                <a:ext cx="1226041" cy="7861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7125" y="3862023"/>
                <a:ext cx="173579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25" y="3862023"/>
                <a:ext cx="1735796" cy="7861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4800600"/>
                <a:ext cx="201792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=1.615…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00600"/>
                <a:ext cx="2017925" cy="7861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0400" y="4800600"/>
                <a:ext cx="201792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=1.619…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800600"/>
                <a:ext cx="2017925" cy="78380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12" y="3444839"/>
            <a:ext cx="2808074" cy="212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2557" y="5690823"/>
                <a:ext cx="218784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=1.6176…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57" y="5690823"/>
                <a:ext cx="2187843" cy="793679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0400" y="5690823"/>
                <a:ext cx="218784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89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=1.6181…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690823"/>
                <a:ext cx="2187843" cy="7861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99" y="3048000"/>
            <a:ext cx="2095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12" y="3438260"/>
            <a:ext cx="2803775" cy="210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80" y="3200400"/>
            <a:ext cx="2803775" cy="2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22540" y="5690823"/>
                <a:ext cx="2607060" cy="846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15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=1.618033…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540" y="5690823"/>
                <a:ext cx="2607060" cy="846514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Canvas 1"/>
          <p:cNvGrpSpPr/>
          <p:nvPr/>
        </p:nvGrpSpPr>
        <p:grpSpPr>
          <a:xfrm>
            <a:off x="2190750" y="3810000"/>
            <a:ext cx="2914650" cy="971550"/>
            <a:chOff x="0" y="0"/>
            <a:chExt cx="2914650" cy="97155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2914650" cy="971550"/>
            </a:xfrm>
            <a:prstGeom prst="rect">
              <a:avLst/>
            </a:prstGeom>
          </p:spPr>
        </p:sp>
        <p:grpSp>
          <p:nvGrpSpPr>
            <p:cNvPr id="20" name="Group 19"/>
            <p:cNvGrpSpPr/>
            <p:nvPr/>
          </p:nvGrpSpPr>
          <p:grpSpPr>
            <a:xfrm>
              <a:off x="206671" y="117935"/>
              <a:ext cx="2403180" cy="822958"/>
              <a:chOff x="206670" y="1065825"/>
              <a:chExt cx="3267075" cy="113156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617662" y="1165422"/>
                <a:ext cx="448274" cy="11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63542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026070" y="115472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2607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06670" y="11642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16195" y="212627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589575" y="1075350"/>
                <a:ext cx="1125222" cy="1122043"/>
                <a:chOff x="0" y="0"/>
                <a:chExt cx="1125516" cy="1123314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980225" y="1065825"/>
                <a:ext cx="1125222" cy="1122043"/>
                <a:chOff x="0" y="0"/>
                <a:chExt cx="1125516" cy="1123314"/>
              </a:xfrm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</p:grpSp>
      </p:grpSp>
      <p:sp>
        <p:nvSpPr>
          <p:cNvPr id="37" name="Subtitle 2"/>
          <p:cNvSpPr txBox="1">
            <a:spLocks/>
          </p:cNvSpPr>
          <p:nvPr/>
        </p:nvSpPr>
        <p:spPr>
          <a:xfrm>
            <a:off x="533400" y="2286000"/>
            <a:ext cx="2133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i="1" dirty="0" smtClean="0">
                <a:solidFill>
                  <a:srgbClr val="003DB8"/>
                </a:solidFill>
                <a:sym typeface="Symbol"/>
              </a:rPr>
              <a:t></a:t>
            </a:r>
            <a:endParaRPr lang="en-US" sz="20000" i="1" dirty="0">
              <a:solidFill>
                <a:srgbClr val="003DB8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895600"/>
            <a:ext cx="13049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 rot="6659177">
            <a:off x="4614812" y="3186283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003DB8"/>
                </a:solidFill>
                <a:sym typeface="Symbol"/>
              </a:rPr>
              <a:t></a:t>
            </a:r>
            <a:endParaRPr lang="en-US" sz="18000" dirty="0">
              <a:solidFill>
                <a:srgbClr val="003DB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7115" y="3014981"/>
                <a:ext cx="5562420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003DB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7200" b="0" i="1" smtClean="0">
                              <a:solidFill>
                                <a:srgbClr val="003DB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3DB8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7200" b="0" i="1" smtClean="0">
                              <a:solidFill>
                                <a:srgbClr val="003DB8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7200" b="0" i="1" smtClean="0">
                              <a:solidFill>
                                <a:srgbClr val="003DB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7200" b="0" i="1" smtClean="0">
                              <a:solidFill>
                                <a:srgbClr val="003DB8"/>
                              </a:solidFill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7200" b="0" i="1" smtClean="0">
                                  <a:solidFill>
                                    <a:srgbClr val="003DB8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7200" b="0" i="1" smtClean="0">
                                  <a:solidFill>
                                    <a:srgbClr val="003DB8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7200" dirty="0">
                  <a:solidFill>
                    <a:srgbClr val="003DB8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115" y="3014981"/>
                <a:ext cx="5562420" cy="2166619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38400" y="3581400"/>
                <a:ext cx="595547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003DB8"/>
                          </a:solidFill>
                          <a:latin typeface="Cambria Math"/>
                        </a:rPr>
                        <m:t>=1.618034…</m:t>
                      </m:r>
                    </m:oMath>
                  </m:oMathPara>
                </a14:m>
                <a:endParaRPr lang="en-US" sz="7200" dirty="0">
                  <a:solidFill>
                    <a:srgbClr val="003DB8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581400"/>
                <a:ext cx="5955476" cy="1200329"/>
              </a:xfrm>
              <a:prstGeom prst="rect">
                <a:avLst/>
              </a:prstGeom>
              <a:blipFill rotWithShape="1"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3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7" grpId="0" animBg="1"/>
      <p:bldP spid="37" grpId="0"/>
      <p:bldP spid="39" grpId="0"/>
      <p:bldP spid="39" grpId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46574"/>
            <a:ext cx="590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Golden Ratio: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1.61803398874989…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617043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43400"/>
            <a:ext cx="2304256" cy="134345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9050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90" y="1828800"/>
            <a:ext cx="327641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37459"/>
            <a:ext cx="401955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05" y="3370879"/>
            <a:ext cx="1526204" cy="13249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800600" y="3886200"/>
            <a:ext cx="1943100" cy="147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84504" y="3581400"/>
            <a:ext cx="516096" cy="47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2436"/>
            <a:ext cx="5716368" cy="3143250"/>
          </a:xfrm>
        </p:spPr>
        <p:txBody>
          <a:bodyPr/>
          <a:lstStyle/>
          <a:p>
            <a:r>
              <a:rPr lang="en-US" b="1" dirty="0" err="1" smtClean="0"/>
              <a:t>xkcd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Electric Google</a:t>
            </a:r>
            <a:br>
              <a:rPr lang="en-US" b="1" dirty="0" smtClean="0"/>
            </a:br>
            <a:r>
              <a:rPr lang="en-US" b="1" dirty="0" smtClean="0"/>
              <a:t>Application Test</a:t>
            </a:r>
            <a:endParaRPr lang="en-US" b="1" dirty="0"/>
          </a:p>
        </p:txBody>
      </p:sp>
      <p:grpSp>
        <p:nvGrpSpPr>
          <p:cNvPr id="4" name="Canvas 1"/>
          <p:cNvGrpSpPr/>
          <p:nvPr/>
        </p:nvGrpSpPr>
        <p:grpSpPr>
          <a:xfrm>
            <a:off x="2724150" y="4393623"/>
            <a:ext cx="2914650" cy="971550"/>
            <a:chOff x="0" y="0"/>
            <a:chExt cx="2914650" cy="97155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2914650" cy="971550"/>
            </a:xfrm>
            <a:prstGeom prst="rect">
              <a:avLst/>
            </a:prstGeom>
          </p:spPr>
        </p:sp>
        <p:grpSp>
          <p:nvGrpSpPr>
            <p:cNvPr id="6" name="Group 5"/>
            <p:cNvGrpSpPr/>
            <p:nvPr/>
          </p:nvGrpSpPr>
          <p:grpSpPr>
            <a:xfrm>
              <a:off x="206671" y="117935"/>
              <a:ext cx="2403180" cy="822958"/>
              <a:chOff x="206670" y="1065825"/>
              <a:chExt cx="3267075" cy="1131568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617662" y="1165422"/>
                <a:ext cx="448274" cy="11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3542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026070" y="115472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02607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06670" y="11642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6195" y="212627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589575" y="1075350"/>
                <a:ext cx="1125222" cy="1122043"/>
                <a:chOff x="0" y="0"/>
                <a:chExt cx="1125516" cy="1123314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980225" y="1065825"/>
                <a:ext cx="1125222" cy="1122043"/>
                <a:chOff x="0" y="0"/>
                <a:chExt cx="1125516" cy="1123314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</p:grpSp>
      </p:grpSp>
      <p:sp>
        <p:nvSpPr>
          <p:cNvPr id="24" name="Subtitle 2"/>
          <p:cNvSpPr txBox="1">
            <a:spLocks/>
          </p:cNvSpPr>
          <p:nvPr/>
        </p:nvSpPr>
        <p:spPr>
          <a:xfrm>
            <a:off x="1066800" y="2819400"/>
            <a:ext cx="2133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i="1" dirty="0" smtClean="0">
                <a:solidFill>
                  <a:srgbClr val="003DB8"/>
                </a:solidFill>
                <a:sym typeface="Symbol"/>
              </a:rPr>
              <a:t></a:t>
            </a:r>
            <a:endParaRPr lang="en-US" sz="20000" i="1" dirty="0">
              <a:solidFill>
                <a:srgbClr val="003DB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19258"/>
            <a:ext cx="13049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 rot="6659177">
            <a:off x="5148212" y="3745469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003DB8"/>
                </a:solidFill>
                <a:sym typeface="Symbol"/>
              </a:rPr>
              <a:t></a:t>
            </a:r>
            <a:endParaRPr lang="en-US" sz="18000" dirty="0">
              <a:solidFill>
                <a:srgbClr val="003DB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3459481"/>
            <a:ext cx="804863" cy="45719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38937" y="3205271"/>
            <a:ext cx="1045369" cy="599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91" y="768723"/>
            <a:ext cx="820271" cy="205067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81200" y="2464852"/>
            <a:ext cx="553696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4C00"/>
                </a:solidFill>
                <a:latin typeface="Arial Black" pitchFamily="34" charset="0"/>
              </a:rPr>
              <a:t>Keith Clay</a:t>
            </a:r>
          </a:p>
          <a:p>
            <a:r>
              <a:rPr lang="en-US" sz="2400" dirty="0" smtClean="0">
                <a:solidFill>
                  <a:srgbClr val="004C00"/>
                </a:solidFill>
                <a:latin typeface="Arial Black" pitchFamily="34" charset="0"/>
              </a:rPr>
              <a:t>Department of Physics</a:t>
            </a:r>
          </a:p>
          <a:p>
            <a:r>
              <a:rPr lang="en-US" sz="2400" dirty="0" smtClean="0">
                <a:solidFill>
                  <a:srgbClr val="004C00"/>
                </a:solidFill>
                <a:latin typeface="Arial Black" pitchFamily="34" charset="0"/>
              </a:rPr>
              <a:t>Green River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20026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8" grpId="0"/>
      <p:bldP spid="30" grpId="0"/>
      <p:bldP spid="3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1010" y="946574"/>
            <a:ext cx="590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Golden Ratio: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1.61803398874989…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96510" y="1524000"/>
                <a:ext cx="423289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510" y="1524000"/>
                <a:ext cx="4232890" cy="9221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2662535"/>
                <a:ext cx="66668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𝑜𝑟</m:t>
                      </m:r>
                      <m:r>
                        <a:rPr lang="en-US" sz="2400" b="0" i="1" smtClean="0">
                          <a:latin typeface="Cambria Math"/>
                        </a:rPr>
                        <m:t> 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2535"/>
                <a:ext cx="6666825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43001" y="3653135"/>
            <a:ext cx="579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the “next term” operator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186534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any term of a sequence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599" y="5056909"/>
                <a:ext cx="7957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  <m:r>
                        <a:rPr lang="en-US" sz="2400" b="0" i="0" smtClean="0">
                          <a:latin typeface="Cambria Math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becomes</m:t>
                      </m:r>
                      <m:r>
                        <a:rPr lang="en-US" sz="2400" b="0" i="0" smtClean="0">
                          <a:latin typeface="Cambria Math"/>
                        </a:rPr>
                        <m:t>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9" y="5056909"/>
                <a:ext cx="7957563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105401" y="4186534"/>
            <a:ext cx="175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7322" y="4186534"/>
            <a:ext cx="193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n+2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599" y="5056909"/>
                <a:ext cx="7957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  <m:r>
                        <a:rPr lang="en-US" sz="2400" b="0" i="0" smtClean="0">
                          <a:latin typeface="Cambria Math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becomes</m:t>
                      </m:r>
                      <m:r>
                        <a:rPr lang="en-US" sz="2400" b="0" i="0" smtClean="0">
                          <a:latin typeface="Cambria Math"/>
                        </a:rPr>
                        <m:t>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9" y="5056909"/>
                <a:ext cx="7957563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95400" y="1752600"/>
            <a:ext cx="2489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can factor this: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71800" y="2438400"/>
                <a:ext cx="3044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438400"/>
                <a:ext cx="3044423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48000" y="3043535"/>
                <a:ext cx="2822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043535"/>
                <a:ext cx="2822568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60112" y="3657599"/>
                <a:ext cx="614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𝐼𝑓</m:t>
                      </m:r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,  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𝑡h𝑒𝑛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 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112" y="3657599"/>
                <a:ext cx="6146106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3353" y="4191000"/>
                <a:ext cx="239924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53" y="4191000"/>
                <a:ext cx="2399247" cy="78380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7449" y="5159796"/>
                <a:ext cx="381893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=1.618…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9" y="5159796"/>
                <a:ext cx="3818931" cy="78380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00600" y="5159796"/>
                <a:ext cx="404815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=−0.618…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59796"/>
                <a:ext cx="4048159" cy="78380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8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3.05556E-6 -0.6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7449" y="5159796"/>
                <a:ext cx="443409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=1.618…=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9" y="5159796"/>
                <a:ext cx="4434099" cy="7838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480774" y="5279375"/>
            <a:ext cx="670774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00600" y="5159796"/>
                <a:ext cx="4943853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=−0.618…=−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59796"/>
                <a:ext cx="4943853" cy="8487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763000" y="5069909"/>
            <a:ext cx="990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971800"/>
            <a:ext cx="579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Just “a little” algebra shows that…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3581400"/>
                <a:ext cx="5486400" cy="746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−0.618…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581400"/>
                <a:ext cx="5486400" cy="74680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724400" y="3581400"/>
            <a:ext cx="2548126" cy="74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2199" y="4437742"/>
                <a:ext cx="3048001" cy="743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99" y="4437742"/>
                <a:ext cx="3048001" cy="74385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518693" y="4628172"/>
            <a:ext cx="2329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Binet’s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formula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9364" y="5549236"/>
            <a:ext cx="681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(The proof will be left as an exercise for the reader.)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3.61111E-6 -0.6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5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1.85185E-6 L -0.00174 -0.647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44531 -0.49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-246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45313 -0.47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" grpId="0" animBg="1"/>
      <p:bldP spid="2" grpId="1" animBg="1"/>
      <p:bldP spid="18" grpId="1" animBg="1"/>
      <p:bldP spid="3" grpId="0" animBg="1"/>
      <p:bldP spid="3" grpId="1" animBg="1"/>
      <p:bldP spid="6" grpId="0"/>
      <p:bldP spid="7" grpId="0" animBg="1"/>
      <p:bldP spid="4" grpId="0" animBg="1"/>
      <p:bldP spid="4" grpId="1" animBg="1"/>
      <p:bldP spid="9" grpId="0" animBg="1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9347" y="1371600"/>
                <a:ext cx="2715936" cy="49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But what about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7" y="1371600"/>
                <a:ext cx="2715936" cy="49757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596" t="-2439" r="-224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4815" y="44958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5" y="4495800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4815" y="40386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5" y="4038600"/>
                <a:ext cx="2286000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2414" y="5405735"/>
                <a:ext cx="2627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29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14" y="5405735"/>
                <a:ext cx="2627505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2415" y="4948535"/>
                <a:ext cx="2627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15" y="4948535"/>
                <a:ext cx="2627504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67740" y="3108113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" y="3108113"/>
                <a:ext cx="2286000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7740" y="3560848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" y="3560848"/>
                <a:ext cx="2286000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797018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Undefined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36797018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82" t="-1639" r="-200382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000" t="-1639" r="-99620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00763" t="-1639" b="-7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Undefined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74148" y="1978967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148" y="1978967"/>
                <a:ext cx="2286000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13202" y="1978967"/>
            <a:ext cx="245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We’re looking for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0" y="1978967"/>
                <a:ext cx="1574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78967"/>
                <a:ext cx="1574855" cy="46166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588219" y="1978966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1495" y="5862935"/>
                <a:ext cx="2627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99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70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5" y="5862935"/>
                <a:ext cx="2627505" cy="461665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1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3266" y="762000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Notice: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4838486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Undefined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284838486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2" t="-1639" r="-200382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639" r="-99620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763" t="-1639" b="-7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Undefined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80064" y="766465"/>
                <a:ext cx="28457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064" y="766465"/>
                <a:ext cx="2845779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51287" y="766465"/>
                <a:ext cx="28021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287" y="766465"/>
                <a:ext cx="2802113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2476" y="1447800"/>
                <a:ext cx="6404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𝐼𝑓</m:t>
                      </m:r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,  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𝑡h𝑒𝑛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 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76" y="1447800"/>
                <a:ext cx="6404124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2802" y="2135026"/>
                <a:ext cx="2178032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02" y="2135026"/>
                <a:ext cx="2178032" cy="53482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84823" y="1981200"/>
                <a:ext cx="4663777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23" y="1981200"/>
                <a:ext cx="4663777" cy="85529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2477" y="4116565"/>
                <a:ext cx="3048001" cy="92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7" y="4116565"/>
                <a:ext cx="3048001" cy="9253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1000" y="5094482"/>
                <a:ext cx="3581401" cy="92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94482"/>
                <a:ext cx="3581401" cy="925318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14400" y="3341882"/>
                <a:ext cx="2514663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𝐿𝑒𝑡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41882"/>
                <a:ext cx="2514663" cy="53482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1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545996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974545996"/>
                  </p:ext>
                </p:extLst>
              </p:nvPr>
            </p:nvGraphicFramePr>
            <p:xfrm>
              <a:off x="4038600" y="3197860"/>
              <a:ext cx="4800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2" t="-1639" r="-200382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639" r="-99620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763" t="-1639" b="-7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2477" y="4116565"/>
                <a:ext cx="3048001" cy="92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7" y="4116565"/>
                <a:ext cx="3048001" cy="9253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1000" y="5094482"/>
                <a:ext cx="3581401" cy="92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94482"/>
                <a:ext cx="3581401" cy="9253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14400" y="3341882"/>
                <a:ext cx="2514663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𝐿𝑒𝑡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41882"/>
                <a:ext cx="2514663" cy="53482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00545" y="838200"/>
            <a:ext cx="7915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have found an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infinite number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pairs of positive integers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2386" y="1302097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4400" y="1302097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02097"/>
                <a:ext cx="1875835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7000" y="3276904"/>
                <a:ext cx="3914533" cy="91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2.414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276904"/>
                <a:ext cx="3914533" cy="91409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1247397"/>
                <a:ext cx="1743362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247397"/>
                <a:ext cx="1743362" cy="505203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791200" y="1290245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in fact…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4200" y="1981200"/>
                <a:ext cx="3078728" cy="965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981200"/>
                <a:ext cx="3078728" cy="96507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05000" y="1900535"/>
                <a:ext cx="28457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900535"/>
                <a:ext cx="2845779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76223" y="1900535"/>
                <a:ext cx="28021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223" y="1900535"/>
                <a:ext cx="2802113" cy="46166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78212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879778212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t="-1639" r="-199620" b="-8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382" t="-1639" r="-100382" b="-8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99620" t="-1639" b="-89672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011052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51011052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t="-1639" r="-199620" b="-8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l="-100382" t="-1639" r="-100382" b="-8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l="-199620" t="-1639" b="-89672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362010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1.414216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178362010"/>
                  </p:ext>
                </p:extLst>
              </p:nvPr>
            </p:nvGraphicFramePr>
            <p:xfrm>
              <a:off x="2286000" y="2692400"/>
              <a:ext cx="480060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t="-1639" r="-199620" b="-9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100382" t="-1639" r="-100382" b="-9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199620" t="-1639" b="-9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1.4167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1.414216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5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2" grpId="0"/>
      <p:bldP spid="14" grpId="0"/>
      <p:bldP spid="15" grpId="0" animBg="1"/>
      <p:bldP spid="3" grpId="0" animBg="1"/>
      <p:bldP spid="4" grpId="0" animBg="1"/>
      <p:bldP spid="17" grpId="0"/>
      <p:bldP spid="13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799" y="838200"/>
            <a:ext cx="639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Hey…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Doesn’t this have something to do with…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524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Hurwitz’ Theorem!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514600"/>
            <a:ext cx="2361737" cy="353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>
          <a:xfrm rot="577878">
            <a:off x="3538454" y="4202724"/>
            <a:ext cx="3505200" cy="25146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48054" y="5334000"/>
            <a:ext cx="2024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Adolf Hurwitz!</a:t>
            </a:r>
            <a:endParaRPr lang="en-US" sz="2400" b="1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67000" y="4648200"/>
            <a:ext cx="1676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2652" y="2537614"/>
            <a:ext cx="451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irrational number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exists an infinite number of pairs of integers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a, b,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00" y="3927223"/>
                <a:ext cx="3116109" cy="947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927223"/>
                <a:ext cx="3116109" cy="94743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4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/>
      <p:bldP spid="5" grpId="1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140517"/>
            <a:ext cx="8254522" cy="3107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0545" y="838200"/>
            <a:ext cx="781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have found an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infinite number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pairs of positive integers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1309" y="1551019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9820" y="1541397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20" y="1541397"/>
                <a:ext cx="1875835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6528" y="1306714"/>
                <a:ext cx="3914533" cy="91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2.414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28" y="1306714"/>
                <a:ext cx="3914533" cy="91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7400" y="4038600"/>
                <a:ext cx="2537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038600"/>
                <a:ext cx="2537874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98957" y="2472574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fact…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2761" y="2460492"/>
            <a:ext cx="361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we’ve found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them!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91468" y="4038600"/>
                <a:ext cx="2286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468" y="4038600"/>
                <a:ext cx="2286075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693" y="4796135"/>
                <a:ext cx="766690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𝐼𝑓</m:t>
                    </m:r>
                    <m:r>
                      <a:rPr lang="en-US" sz="2200" b="0" i="1" smtClean="0">
                        <a:latin typeface="Cambria Math"/>
                      </a:rPr>
                      <m:t>   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±1     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𝑡h𝑒𝑛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    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−2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∓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" y="4796135"/>
                <a:ext cx="7666907" cy="43088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55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47445" y="3396596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Assume someone finds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5761" y="3391440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 on our list.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33800" y="339659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396595"/>
                <a:ext cx="1875835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900545" y="4038600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5181" y="5506563"/>
            <a:ext cx="485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Repeating this procedure will lead to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95760" y="5491326"/>
                <a:ext cx="12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=1,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60" y="5491326"/>
                <a:ext cx="1260538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77543" y="5486400"/>
                <a:ext cx="1183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543" y="5486400"/>
                <a:ext cx="1183466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781800" y="5495330"/>
            <a:ext cx="96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2" grpId="0"/>
      <p:bldP spid="23" grpId="0"/>
      <p:bldP spid="24" grpId="0" animBg="1"/>
      <p:bldP spid="5" grpId="0" animBg="1"/>
      <p:bldP spid="26" grpId="0"/>
      <p:bldP spid="27" grpId="0"/>
      <p:bldP spid="28" grpId="0" animBg="1"/>
      <p:bldP spid="29" grpId="0"/>
      <p:bldP spid="33" grpId="0"/>
      <p:bldP spid="6" grpId="0" animBg="1"/>
      <p:bldP spid="34" grpId="0" animBg="1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62652" y="2537614"/>
            <a:ext cx="451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irrational number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exists an infinite number of pairs of integers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a, b,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that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00" y="3927223"/>
                <a:ext cx="3116109" cy="947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927223"/>
                <a:ext cx="3116109" cy="94743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505200" y="2209800"/>
            <a:ext cx="4876799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545022"/>
            <a:ext cx="599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two types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(real) irrational numbers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5264" y="129540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lgebraic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295400"/>
            <a:ext cx="205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Transcendental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9636" y="2097109"/>
                <a:ext cx="625620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6" y="2097109"/>
                <a:ext cx="625620" cy="50520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43882" y="2885176"/>
                <a:ext cx="165930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2" y="2885176"/>
                <a:ext cx="1659300" cy="78380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23879" y="4003964"/>
                <a:ext cx="1737976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879" y="4003964"/>
                <a:ext cx="1737976" cy="5052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20807" y="4743271"/>
            <a:ext cx="2626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oots of finite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polynomials with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rational coefficients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2036" y="2097109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36" y="2097109"/>
                <a:ext cx="442942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47313" y="3043535"/>
                <a:ext cx="729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313" y="3043535"/>
                <a:ext cx="72968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86279" y="4003964"/>
                <a:ext cx="1636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𝐴𝑟𝑐𝑡𝑎𝑛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279" y="4003964"/>
                <a:ext cx="1636410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883207" y="4743271"/>
            <a:ext cx="2626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oots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infinite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polynomials with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rational coefficients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6" grpId="0" animBg="1"/>
      <p:bldP spid="12" grpId="0"/>
      <p:bldP spid="13" grpId="0"/>
      <p:bldP spid="14" grpId="0"/>
      <p:bldP spid="8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264" y="129540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5000" y="1905000"/>
                <a:ext cx="302236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905000"/>
                <a:ext cx="3022366" cy="7838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48080" y="2514600"/>
                <a:ext cx="2105320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485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198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80" y="2514600"/>
                <a:ext cx="2105320" cy="79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75264" y="342900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4038600"/>
                <a:ext cx="659270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10!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038600"/>
                <a:ext cx="6592702" cy="7861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37039" y="5181600"/>
                <a:ext cx="209256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710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339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39" y="5181600"/>
                <a:ext cx="2092561" cy="7861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183319" y="2514600"/>
            <a:ext cx="11224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5105400"/>
            <a:ext cx="11224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4038600"/>
            <a:ext cx="362090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anvas 1"/>
          <p:cNvGrpSpPr/>
          <p:nvPr/>
        </p:nvGrpSpPr>
        <p:grpSpPr>
          <a:xfrm>
            <a:off x="2724150" y="4393623"/>
            <a:ext cx="2914650" cy="971550"/>
            <a:chOff x="0" y="0"/>
            <a:chExt cx="2914650" cy="97155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2914650" cy="971550"/>
            </a:xfrm>
            <a:prstGeom prst="rect">
              <a:avLst/>
            </a:prstGeom>
          </p:spPr>
        </p:sp>
        <p:grpSp>
          <p:nvGrpSpPr>
            <p:cNvPr id="6" name="Group 5"/>
            <p:cNvGrpSpPr/>
            <p:nvPr/>
          </p:nvGrpSpPr>
          <p:grpSpPr>
            <a:xfrm>
              <a:off x="206671" y="117935"/>
              <a:ext cx="2403180" cy="822958"/>
              <a:chOff x="206670" y="1065825"/>
              <a:chExt cx="3267075" cy="1131568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617662" y="1165422"/>
                <a:ext cx="448274" cy="11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3542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026070" y="115472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02607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06670" y="11642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6195" y="212627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589575" y="1075350"/>
                <a:ext cx="1125222" cy="1122043"/>
                <a:chOff x="0" y="0"/>
                <a:chExt cx="1125516" cy="1123314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980225" y="1065825"/>
                <a:ext cx="1125222" cy="1122043"/>
                <a:chOff x="0" y="0"/>
                <a:chExt cx="1125516" cy="1123314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</p:grpSp>
      </p:grpSp>
      <p:sp>
        <p:nvSpPr>
          <p:cNvPr id="24" name="Subtitle 2"/>
          <p:cNvSpPr txBox="1">
            <a:spLocks/>
          </p:cNvSpPr>
          <p:nvPr/>
        </p:nvSpPr>
        <p:spPr>
          <a:xfrm>
            <a:off x="1066800" y="2819400"/>
            <a:ext cx="2133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i="1" dirty="0" smtClean="0">
                <a:solidFill>
                  <a:srgbClr val="003DB8"/>
                </a:solidFill>
                <a:sym typeface="Symbol"/>
              </a:rPr>
              <a:t></a:t>
            </a:r>
            <a:endParaRPr lang="en-US" sz="20000" i="1" dirty="0">
              <a:solidFill>
                <a:srgbClr val="003DB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19258"/>
            <a:ext cx="13049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 rot="6659177">
            <a:off x="5148212" y="3745469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003DB8"/>
                </a:solidFill>
                <a:sym typeface="Symbol"/>
              </a:rPr>
              <a:t></a:t>
            </a:r>
            <a:endParaRPr lang="en-US" sz="18000" dirty="0">
              <a:solidFill>
                <a:srgbClr val="003DB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3459481"/>
            <a:ext cx="804863" cy="45719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91" y="768723"/>
            <a:ext cx="820271" cy="20506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88828" y="461675"/>
            <a:ext cx="4608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umor sans" pitchFamily="2" charset="0"/>
              </a:rPr>
              <a:t>How to solve the problem</a:t>
            </a:r>
          </a:p>
          <a:p>
            <a:pPr algn="ctr"/>
            <a:r>
              <a:rPr lang="en-US" sz="2400" b="1" dirty="0" smtClean="0">
                <a:latin typeface="Humor sans" pitchFamily="2" charset="0"/>
              </a:rPr>
              <a:t>that stumped the world</a:t>
            </a:r>
            <a:endParaRPr lang="en-US" sz="2400" b="1" dirty="0">
              <a:latin typeface="Humor sans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639430">
            <a:off x="5634256" y="1409041"/>
            <a:ext cx="1281191" cy="243251"/>
          </a:xfrm>
          <a:custGeom>
            <a:avLst/>
            <a:gdLst>
              <a:gd name="connsiteX0" fmla="*/ 1206500 w 1206500"/>
              <a:gd name="connsiteY0" fmla="*/ 38100 h 152861"/>
              <a:gd name="connsiteX1" fmla="*/ 647700 w 1206500"/>
              <a:gd name="connsiteY1" fmla="*/ 152400 h 152861"/>
              <a:gd name="connsiteX2" fmla="*/ 0 w 1206500"/>
              <a:gd name="connsiteY2" fmla="*/ 0 h 15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152861">
                <a:moveTo>
                  <a:pt x="1206500" y="38100"/>
                </a:moveTo>
                <a:cubicBezTo>
                  <a:pt x="1027641" y="98425"/>
                  <a:pt x="848783" y="158750"/>
                  <a:pt x="647700" y="152400"/>
                </a:cubicBezTo>
                <a:cubicBezTo>
                  <a:pt x="446617" y="146050"/>
                  <a:pt x="223308" y="73025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8" grpId="1"/>
      <p:bldP spid="29" grpId="0" animBg="1"/>
      <p:bldP spid="26" grpId="0"/>
      <p:bldP spid="26" grpId="1"/>
      <p:bldP spid="27" grpId="0" animBg="1"/>
      <p:bldP spid="2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63036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What does any of this have to do with the Google problem???</a:t>
            </a:r>
            <a:endParaRPr lang="en-US" sz="2400" i="1" dirty="0"/>
          </a:p>
        </p:txBody>
      </p:sp>
      <p:sp>
        <p:nvSpPr>
          <p:cNvPr id="5" name="Freeform 4"/>
          <p:cNvSpPr/>
          <p:nvPr/>
        </p:nvSpPr>
        <p:spPr>
          <a:xfrm flipH="1">
            <a:off x="1295400" y="27432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51165" y="33528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666510" y="43226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4905" y="37961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3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484"/>
            <a:ext cx="4681728" cy="62423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324100"/>
            <a:ext cx="3276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really happens inside an electric circuit: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0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H="1">
            <a:off x="4737735" y="1703753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7400" y="1559867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59867"/>
                <a:ext cx="228600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65020" y="7620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334000" y="173010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27159" y="173010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21336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14" name="Freeform 13"/>
          <p:cNvSpPr/>
          <p:nvPr/>
        </p:nvSpPr>
        <p:spPr>
          <a:xfrm flipH="1">
            <a:off x="4453976" y="3071495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38800" y="307149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43400" y="309784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H="1">
            <a:off x="5042535" y="3071495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43600" y="2891135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891135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685800" y="35052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 flipH="1">
            <a:off x="4225376" y="44196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14800" y="444595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4813935" y="44196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5410200" y="44196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43600" y="42672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=3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267200"/>
                <a:ext cx="2286000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930265" y="44577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438400" y="5181600"/>
            <a:ext cx="4631142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Resistances in series simply add</a:t>
            </a:r>
            <a:endParaRPr lang="en-US" sz="24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37311" y="2286000"/>
            <a:ext cx="3124200" cy="1665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RESISTORS</a:t>
            </a:r>
          </a:p>
          <a:p>
            <a:r>
              <a:rPr lang="en-US" sz="2400" dirty="0" smtClean="0"/>
              <a:t>IN SERIES: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400800" y="762000"/>
            <a:ext cx="149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2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13" grpId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 animBg="1"/>
      <p:bldP spid="22" grpId="0" animBg="1"/>
      <p:bldP spid="23" grpId="0" animBg="1"/>
      <p:bldP spid="24" grpId="0" animBg="1"/>
      <p:bldP spid="25" grpId="0" animBg="1"/>
      <p:bldP spid="21" grpId="0" animBg="1"/>
      <p:bldP spid="26" grpId="0"/>
      <p:bldP spid="27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H="1">
            <a:off x="1069742" y="3251248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31782" y="3200400"/>
                <a:ext cx="2059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782" y="3200400"/>
                <a:ext cx="2059818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666007" y="3277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59166" y="3277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8000" y="4191000"/>
                <a:ext cx="22098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</m:t>
                      </m:r>
                      <m:r>
                        <a:rPr lang="en-US" sz="2400" b="0" i="1" smtClean="0">
                          <a:latin typeface="Cambria Math"/>
                        </a:rPr>
                        <m:t>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91000"/>
                <a:ext cx="2209800" cy="7838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402271" y="474954"/>
            <a:ext cx="3124200" cy="1665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RESISTORS</a:t>
            </a:r>
          </a:p>
          <a:p>
            <a:r>
              <a:rPr lang="en-US" sz="2400" dirty="0" smtClean="0"/>
              <a:t>IN PARALLEL:</a:t>
            </a:r>
            <a:endParaRPr lang="en-US" sz="24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138404" y="152400"/>
            <a:ext cx="548159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opposite of resistance is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conductance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13658" y="914400"/>
                <a:ext cx="3918124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𝑐𝑜𝑛𝑑𝑢𝑐𝑡𝑎𝑛𝑐𝑒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𝑟𝑒𝑠𝑖𝑠𝑡𝑎𝑛𝑐𝑒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658" y="914400"/>
                <a:ext cx="3918124" cy="7863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 txBox="1">
            <a:spLocks/>
          </p:cNvSpPr>
          <p:nvPr/>
        </p:nvSpPr>
        <p:spPr>
          <a:xfrm>
            <a:off x="936523" y="1600200"/>
            <a:ext cx="775027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Conductance increases when resistors are added in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52800" y="3048000"/>
                <a:ext cx="22860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𝑜h𝑚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048000"/>
                <a:ext cx="2286000" cy="7838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592651" y="2514600"/>
            <a:ext cx="1817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Conductance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162800" y="2514600"/>
            <a:ext cx="149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Resistance</a:t>
            </a:r>
            <a:endParaRPr lang="en-US" sz="2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78166" y="4271643"/>
            <a:ext cx="1676400" cy="667388"/>
            <a:chOff x="762000" y="4271643"/>
            <a:chExt cx="1676400" cy="667388"/>
          </a:xfrm>
        </p:grpSpPr>
        <p:cxnSp>
          <p:nvCxnSpPr>
            <p:cNvPr id="34" name="Straight Connector 33"/>
            <p:cNvCxnSpPr/>
            <p:nvPr/>
          </p:nvCxnSpPr>
          <p:spPr>
            <a:xfrm rot="16200000">
              <a:off x="1052195" y="4352290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 flipH="1">
              <a:off x="1295400" y="427164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62000" y="453104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1308735" y="47339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04146" y="4364037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00237" y="4366895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>
              <a:off x="2148205" y="4352290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286000" y="453104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99388" y="4202058"/>
                <a:ext cx="3810000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𝑜h𝑚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1 </m:t>
                          </m:r>
                          <m:r>
                            <a:rPr lang="en-US" sz="2400" i="1">
                              <a:latin typeface="Cambria Math"/>
                            </a:rPr>
                            <m:t>𝑜h𝑚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1 </m:t>
                          </m:r>
                          <m:r>
                            <a:rPr lang="en-US" sz="2400" i="1">
                              <a:latin typeface="Cambria Math"/>
                            </a:rPr>
                            <m:t>𝑜h𝑚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88" y="4202058"/>
                <a:ext cx="3810000" cy="78636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578166" y="5486400"/>
            <a:ext cx="1707834" cy="681037"/>
            <a:chOff x="762000" y="5486400"/>
            <a:chExt cx="1707834" cy="681037"/>
          </a:xfrm>
        </p:grpSpPr>
        <p:sp>
          <p:nvSpPr>
            <p:cNvPr id="20" name="Freeform 19"/>
            <p:cNvSpPr/>
            <p:nvPr/>
          </p:nvSpPr>
          <p:spPr>
            <a:xfrm flipH="1">
              <a:off x="1024976" y="54864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1613535" y="54864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295424" y="5962332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>
              <a:off x="1966595" y="5826442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5037" y="5588000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268181" y="5821679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37906" y="5588952"/>
              <a:ext cx="0" cy="48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212978" y="5831205"/>
              <a:ext cx="178432" cy="9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317434" y="575595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38200" y="5832157"/>
              <a:ext cx="1958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62000" y="575576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699383" y="5379728"/>
                <a:ext cx="3810000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𝑜h𝑚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1 </m:t>
                          </m:r>
                          <m:r>
                            <a:rPr lang="en-US" sz="2400" i="1">
                              <a:latin typeface="Cambria Math"/>
                            </a:rPr>
                            <m:t>𝑜h𝑚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𝑜h𝑚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83" y="5379728"/>
                <a:ext cx="3810000" cy="78636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58000" y="5388396"/>
                <a:ext cx="22098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</m:t>
                      </m:r>
                      <m:r>
                        <a:rPr lang="en-US" sz="2400" b="0" i="1" smtClean="0">
                          <a:latin typeface="Cambria Math"/>
                        </a:rPr>
                        <m:t>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388396"/>
                <a:ext cx="2209800" cy="78380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itle 1"/>
          <p:cNvSpPr txBox="1">
            <a:spLocks/>
          </p:cNvSpPr>
          <p:nvPr/>
        </p:nvSpPr>
        <p:spPr>
          <a:xfrm>
            <a:off x="3555695" y="240784"/>
            <a:ext cx="4631142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Conductances in parallel simply add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14800" y="1132185"/>
                <a:ext cx="3268139" cy="84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𝑇𝑂𝑇𝐴𝐿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 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132185"/>
                <a:ext cx="3268139" cy="84901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8" grpId="0" animBg="1"/>
      <p:bldP spid="18" grpId="0" animBg="1"/>
      <p:bldP spid="19" grpId="0"/>
      <p:bldP spid="26" grpId="0"/>
      <p:bldP spid="2" grpId="0" animBg="1"/>
      <p:bldP spid="2" grpId="1" animBg="1"/>
      <p:bldP spid="27" grpId="0"/>
      <p:bldP spid="27" grpId="1"/>
      <p:bldP spid="28" grpId="0" animBg="1"/>
      <p:bldP spid="31" grpId="0"/>
      <p:bldP spid="32" grpId="0"/>
      <p:bldP spid="36" grpId="0" animBg="1"/>
      <p:bldP spid="45" grpId="0" animBg="1"/>
      <p:bldP spid="46" grpId="0" animBg="1"/>
      <p:bldP spid="47" grpId="0"/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38404" y="482146"/>
            <a:ext cx="548159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Try some harder ones...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77890" y="5029200"/>
            <a:ext cx="838200" cy="762000"/>
            <a:chOff x="1143000" y="4419600"/>
            <a:chExt cx="838200" cy="762000"/>
          </a:xfrm>
        </p:grpSpPr>
        <p:sp>
          <p:nvSpPr>
            <p:cNvPr id="18" name="Freeform 17"/>
            <p:cNvSpPr/>
            <p:nvPr/>
          </p:nvSpPr>
          <p:spPr>
            <a:xfrm flipH="1">
              <a:off x="1263966" y="442404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43000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6200000" flipH="1">
              <a:off x="1580515" y="469138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263966" y="5092065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143000" y="5029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03209" y="5968546"/>
            <a:ext cx="152400" cy="762000"/>
            <a:chOff x="1620719" y="5410200"/>
            <a:chExt cx="152400" cy="762000"/>
          </a:xfrm>
        </p:grpSpPr>
        <p:sp>
          <p:nvSpPr>
            <p:cNvPr id="34" name="Oval 33"/>
            <p:cNvSpPr/>
            <p:nvPr/>
          </p:nvSpPr>
          <p:spPr>
            <a:xfrm>
              <a:off x="1620719" y="5410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20719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52600" y="3886200"/>
                <a:ext cx="6238243" cy="84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𝑜h𝑚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1 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86200"/>
                <a:ext cx="6238243" cy="84401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52600" y="5029200"/>
                <a:ext cx="314756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 2 </m:t>
                      </m:r>
                      <m:r>
                        <a:rPr lang="en-US" sz="2000" b="0" i="1" smtClean="0">
                          <a:latin typeface="Cambria Math"/>
                        </a:rPr>
                        <m:t>𝑜h𝑚𝑠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o</m:t>
                      </m:r>
                      <m:r>
                        <a:rPr lang="en-US" sz="2000" b="0" i="1" smtClean="0">
                          <a:latin typeface="Cambria Math"/>
                        </a:rPr>
                        <m:t>h𝑚𝑠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029200"/>
                <a:ext cx="3147560" cy="66851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533400" y="3962400"/>
            <a:ext cx="1452881" cy="762000"/>
            <a:chOff x="533400" y="3962400"/>
            <a:chExt cx="1452881" cy="762000"/>
          </a:xfrm>
        </p:grpSpPr>
        <p:grpSp>
          <p:nvGrpSpPr>
            <p:cNvPr id="42" name="Group 41"/>
            <p:cNvGrpSpPr/>
            <p:nvPr/>
          </p:nvGrpSpPr>
          <p:grpSpPr>
            <a:xfrm>
              <a:off x="533400" y="3962400"/>
              <a:ext cx="838200" cy="762000"/>
              <a:chOff x="990600" y="4267200"/>
              <a:chExt cx="838200" cy="762000"/>
            </a:xfrm>
          </p:grpSpPr>
          <p:sp>
            <p:nvSpPr>
              <p:cNvPr id="43" name="Freeform 42"/>
              <p:cNvSpPr/>
              <p:nvPr/>
            </p:nvSpPr>
            <p:spPr>
              <a:xfrm flipH="1">
                <a:off x="1111566" y="4271643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90600" y="4267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 rot="16200000" flipH="1">
                <a:off x="1428115" y="453898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111566" y="4939665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990600" y="4876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269047" y="3962400"/>
              <a:ext cx="717234" cy="668022"/>
              <a:chOff x="4564061" y="2431730"/>
              <a:chExt cx="717234" cy="668022"/>
            </a:xfrm>
          </p:grpSpPr>
          <p:sp>
            <p:nvSpPr>
              <p:cNvPr id="49" name="Freeform 48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>
            <a:off x="273366" y="2819400"/>
            <a:ext cx="2012634" cy="762000"/>
            <a:chOff x="152400" y="2743200"/>
            <a:chExt cx="2012634" cy="762000"/>
          </a:xfrm>
        </p:grpSpPr>
        <p:grpSp>
          <p:nvGrpSpPr>
            <p:cNvPr id="31" name="Group 30"/>
            <p:cNvGrpSpPr/>
            <p:nvPr/>
          </p:nvGrpSpPr>
          <p:grpSpPr>
            <a:xfrm>
              <a:off x="1447800" y="2743200"/>
              <a:ext cx="717234" cy="668022"/>
              <a:chOff x="4564061" y="2431730"/>
              <a:chExt cx="717234" cy="668022"/>
            </a:xfrm>
          </p:grpSpPr>
          <p:sp>
            <p:nvSpPr>
              <p:cNvPr id="26" name="Freeform 25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152400" y="2743200"/>
              <a:ext cx="838200" cy="762000"/>
              <a:chOff x="990600" y="4267200"/>
              <a:chExt cx="838200" cy="762000"/>
            </a:xfrm>
          </p:grpSpPr>
          <p:sp>
            <p:nvSpPr>
              <p:cNvPr id="53" name="Freeform 52"/>
              <p:cNvSpPr/>
              <p:nvPr/>
            </p:nvSpPr>
            <p:spPr>
              <a:xfrm flipH="1">
                <a:off x="1111566" y="4271643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90600" y="4267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rot="16200000" flipH="1">
                <a:off x="1428115" y="453898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1111566" y="4939665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990600" y="4876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888047" y="2743200"/>
              <a:ext cx="717234" cy="668022"/>
              <a:chOff x="4564061" y="2431730"/>
              <a:chExt cx="717234" cy="668022"/>
            </a:xfrm>
          </p:grpSpPr>
          <p:sp>
            <p:nvSpPr>
              <p:cNvPr id="59" name="Freeform 58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752600" y="2748530"/>
                <a:ext cx="6619243" cy="98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𝑜h𝑚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1 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48530"/>
                <a:ext cx="6619243" cy="9852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152400" y="1676400"/>
            <a:ext cx="2590800" cy="762000"/>
            <a:chOff x="152400" y="1600200"/>
            <a:chExt cx="2590800" cy="762000"/>
          </a:xfrm>
        </p:grpSpPr>
        <p:grpSp>
          <p:nvGrpSpPr>
            <p:cNvPr id="73" name="Group 72"/>
            <p:cNvGrpSpPr/>
            <p:nvPr/>
          </p:nvGrpSpPr>
          <p:grpSpPr>
            <a:xfrm>
              <a:off x="1447800" y="1600200"/>
              <a:ext cx="717234" cy="668022"/>
              <a:chOff x="4564061" y="2431730"/>
              <a:chExt cx="717234" cy="668022"/>
            </a:xfrm>
          </p:grpSpPr>
          <p:sp>
            <p:nvSpPr>
              <p:cNvPr id="74" name="Freeform 73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152400" y="1600200"/>
              <a:ext cx="838200" cy="762000"/>
              <a:chOff x="990600" y="4267200"/>
              <a:chExt cx="838200" cy="762000"/>
            </a:xfrm>
          </p:grpSpPr>
          <p:sp>
            <p:nvSpPr>
              <p:cNvPr id="78" name="Freeform 77"/>
              <p:cNvSpPr/>
              <p:nvPr/>
            </p:nvSpPr>
            <p:spPr>
              <a:xfrm flipH="1">
                <a:off x="1111566" y="4271643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990600" y="4267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6200000" flipH="1">
                <a:off x="1428115" y="453898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111566" y="4939665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990600" y="4876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88047" y="1600200"/>
              <a:ext cx="717234" cy="668022"/>
              <a:chOff x="4564061" y="2431730"/>
              <a:chExt cx="717234" cy="668022"/>
            </a:xfrm>
          </p:grpSpPr>
          <p:sp>
            <p:nvSpPr>
              <p:cNvPr id="84" name="Freeform 83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2025966" y="1600200"/>
              <a:ext cx="717234" cy="668022"/>
              <a:chOff x="4564061" y="2431730"/>
              <a:chExt cx="717234" cy="668022"/>
            </a:xfrm>
          </p:grpSpPr>
          <p:sp>
            <p:nvSpPr>
              <p:cNvPr id="88" name="Freeform 87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286000" y="1585268"/>
                <a:ext cx="6619243" cy="1005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𝑜h𝑚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1 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13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𝑜h𝑚𝑠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85268"/>
                <a:ext cx="6619243" cy="10055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676400" y="6010538"/>
                <a:ext cx="314756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="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∞"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𝑜h𝑚𝑠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o</m:t>
                      </m:r>
                      <m:r>
                        <a:rPr lang="en-US" sz="2000" b="0" i="1" smtClean="0">
                          <a:latin typeface="Cambria Math"/>
                        </a:rPr>
                        <m:t>h𝑚𝑠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010538"/>
                <a:ext cx="3147560" cy="69506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3352800" y="4876800"/>
            <a:ext cx="13218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209800" y="4953000"/>
            <a:ext cx="13218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852160" y="5791200"/>
            <a:ext cx="17292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359140" y="3961233"/>
            <a:ext cx="411786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359140" y="2713894"/>
            <a:ext cx="4194059" cy="101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840182" y="1524000"/>
            <a:ext cx="4398818" cy="101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054179" y="68580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0, 1, 1, 2, 3, 5, 8, 13, 21, 34, 55, 89, 144, 233…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11" y="221795"/>
            <a:ext cx="870186" cy="117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0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1" grpId="0" animBg="1"/>
      <p:bldP spid="72" grpId="0" animBg="1"/>
      <p:bldP spid="91" grpId="0" animBg="1"/>
      <p:bldP spid="92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H="1">
            <a:off x="7436539" y="2164909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464416" y="2832330"/>
            <a:ext cx="5962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2891355" y="2178162"/>
            <a:ext cx="717234" cy="668022"/>
            <a:chOff x="4564061" y="2431730"/>
            <a:chExt cx="717234" cy="668022"/>
          </a:xfrm>
        </p:grpSpPr>
        <p:sp>
          <p:nvSpPr>
            <p:cNvPr id="74" name="Freeform 73"/>
            <p:cNvSpPr/>
            <p:nvPr/>
          </p:nvSpPr>
          <p:spPr>
            <a:xfrm flipH="1">
              <a:off x="4564061" y="243173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16200000" flipH="1">
              <a:off x="4880610" y="269906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4564061" y="3099752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 rot="16200000" flipH="1">
            <a:off x="2033470" y="2449942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1716921" y="2850627"/>
            <a:ext cx="5962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595955" y="2178162"/>
            <a:ext cx="152400" cy="762000"/>
            <a:chOff x="1595955" y="2275147"/>
            <a:chExt cx="152400" cy="762000"/>
          </a:xfrm>
        </p:grpSpPr>
        <p:sp>
          <p:nvSpPr>
            <p:cNvPr id="79" name="Oval 78"/>
            <p:cNvSpPr/>
            <p:nvPr/>
          </p:nvSpPr>
          <p:spPr>
            <a:xfrm>
              <a:off x="1595955" y="227514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595955" y="288474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331602" y="2178162"/>
            <a:ext cx="717234" cy="668022"/>
            <a:chOff x="4564061" y="2431730"/>
            <a:chExt cx="717234" cy="668022"/>
          </a:xfrm>
        </p:grpSpPr>
        <p:sp>
          <p:nvSpPr>
            <p:cNvPr id="84" name="Freeform 83"/>
            <p:cNvSpPr/>
            <p:nvPr/>
          </p:nvSpPr>
          <p:spPr>
            <a:xfrm flipH="1">
              <a:off x="4564061" y="243173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 rot="16200000" flipH="1">
              <a:off x="4880610" y="269906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564061" y="3099752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3469521" y="2178162"/>
            <a:ext cx="717234" cy="668022"/>
            <a:chOff x="4564061" y="2431730"/>
            <a:chExt cx="717234" cy="668022"/>
          </a:xfrm>
        </p:grpSpPr>
        <p:sp>
          <p:nvSpPr>
            <p:cNvPr id="88" name="Freeform 87"/>
            <p:cNvSpPr/>
            <p:nvPr/>
          </p:nvSpPr>
          <p:spPr>
            <a:xfrm flipH="1">
              <a:off x="4564061" y="243173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 rot="16200000" flipH="1">
              <a:off x="4880610" y="269906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4564061" y="3099752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26475" y="4421611"/>
                <a:ext cx="4319908" cy="994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937B4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smtClean="0">
                                      <a:solidFill>
                                        <a:srgbClr val="00924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3DB8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5" y="4421611"/>
                <a:ext cx="4319908" cy="99437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1054179" y="68580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0, 1, 1, 2, 3, 5, 8, 13, 21, 34, 55, 89, 144, 233…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11" y="221795"/>
            <a:ext cx="870186" cy="117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98362" y="2168230"/>
            <a:ext cx="1855153" cy="668022"/>
            <a:chOff x="4926647" y="2362200"/>
            <a:chExt cx="1855153" cy="668022"/>
          </a:xfrm>
        </p:grpSpPr>
        <p:grpSp>
          <p:nvGrpSpPr>
            <p:cNvPr id="71" name="Group 70"/>
            <p:cNvGrpSpPr/>
            <p:nvPr/>
          </p:nvGrpSpPr>
          <p:grpSpPr>
            <a:xfrm>
              <a:off x="5486400" y="2362200"/>
              <a:ext cx="717234" cy="668022"/>
              <a:chOff x="4564061" y="2431730"/>
              <a:chExt cx="717234" cy="668022"/>
            </a:xfrm>
          </p:grpSpPr>
          <p:sp>
            <p:nvSpPr>
              <p:cNvPr id="103" name="Freeform 102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4926647" y="2362200"/>
              <a:ext cx="717234" cy="668022"/>
              <a:chOff x="4564061" y="2431730"/>
              <a:chExt cx="717234" cy="668022"/>
            </a:xfrm>
          </p:grpSpPr>
          <p:sp>
            <p:nvSpPr>
              <p:cNvPr id="107" name="Freeform 106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6064566" y="2362200"/>
              <a:ext cx="717234" cy="668022"/>
              <a:chOff x="4564061" y="2431730"/>
              <a:chExt cx="717234" cy="668022"/>
            </a:xfrm>
          </p:grpSpPr>
          <p:sp>
            <p:nvSpPr>
              <p:cNvPr id="111" name="Freeform 110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5730232" y="2168225"/>
            <a:ext cx="1855153" cy="668022"/>
            <a:chOff x="4926647" y="2362200"/>
            <a:chExt cx="1855153" cy="668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5486400" y="2362200"/>
              <a:ext cx="717234" cy="668022"/>
              <a:chOff x="4564061" y="2431730"/>
              <a:chExt cx="717234" cy="668022"/>
            </a:xfrm>
          </p:grpSpPr>
          <p:sp>
            <p:nvSpPr>
              <p:cNvPr id="124" name="Freeform 123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4926647" y="2362200"/>
              <a:ext cx="717234" cy="668022"/>
              <a:chOff x="4564061" y="2431730"/>
              <a:chExt cx="717234" cy="668022"/>
            </a:xfrm>
          </p:grpSpPr>
          <p:sp>
            <p:nvSpPr>
              <p:cNvPr id="121" name="Freeform 120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6064566" y="2362200"/>
              <a:ext cx="717234" cy="668022"/>
              <a:chOff x="4564061" y="2431730"/>
              <a:chExt cx="717234" cy="668022"/>
            </a:xfrm>
          </p:grpSpPr>
          <p:sp>
            <p:nvSpPr>
              <p:cNvPr id="118" name="Freeform 117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986355" y="2182605"/>
            <a:ext cx="838200" cy="762000"/>
            <a:chOff x="986355" y="2182605"/>
            <a:chExt cx="838200" cy="762000"/>
          </a:xfrm>
        </p:grpSpPr>
        <p:sp>
          <p:nvSpPr>
            <p:cNvPr id="128" name="Freeform 127"/>
            <p:cNvSpPr/>
            <p:nvPr/>
          </p:nvSpPr>
          <p:spPr>
            <a:xfrm flipH="1">
              <a:off x="1107321" y="218704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>
              <a:solidFill>
                <a:srgbClr val="C93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986355" y="218260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 rot="16200000" flipH="1">
              <a:off x="1423870" y="2454385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1107321" y="2855070"/>
              <a:ext cx="596265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986355" y="279220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8027595" y="225744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9605" y="3163291"/>
                <a:ext cx="63389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𝑇𝑜𝑡𝑎𝑙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𝑏𝑙𝑢𝑒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𝑟𝑒𝑠𝑖𝑠𝑡𝑜𝑟𝑠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05" y="3163291"/>
                <a:ext cx="6338979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086289" y="3730867"/>
                <a:ext cx="6157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𝑇𝑜𝑡𝑎𝑙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𝑟𝑒𝑠𝑖𝑠𝑡𝑎𝑛𝑐𝑒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𝑜𝑓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𝒂𝒍𝒍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𝑟𝑒𝑠𝑖𝑠𝑡𝑜𝑟𝑠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𝑜h𝑚𝑠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89" y="3730867"/>
                <a:ext cx="6157519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9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1610" y="4710973"/>
                <a:ext cx="25494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10" y="4710973"/>
                <a:ext cx="2549480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6249931" y="4709381"/>
                <a:ext cx="1943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  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 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31" y="4709381"/>
                <a:ext cx="1943544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2320791" y="5642116"/>
                <a:ext cx="539660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=1.61803…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91" y="5642116"/>
                <a:ext cx="5396606" cy="89896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03483" y="4421611"/>
            <a:ext cx="1769313" cy="104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flipH="1">
            <a:off x="1716921" y="2182605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0933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0" grpId="0" animBg="1"/>
      <p:bldP spid="91" grpId="0" animBg="1"/>
      <p:bldP spid="133" grpId="0"/>
      <p:bldP spid="6" grpId="0" animBg="1"/>
      <p:bldP spid="134" grpId="0" animBg="1"/>
      <p:bldP spid="8" grpId="0" animBg="1"/>
      <p:bldP spid="8" grpId="1" animBg="1"/>
      <p:bldP spid="135" grpId="0" animBg="1"/>
      <p:bldP spid="136" grpId="0" animBg="1"/>
      <p:bldP spid="9" grpId="0" animBg="1"/>
      <p:bldP spid="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9605" y="3163291"/>
                <a:ext cx="6115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𝑇𝑜𝑡𝑎𝑙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𝑟𝑒𝑠𝑖𝑠𝑡𝑜𝑟𝑠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05" y="3163291"/>
                <a:ext cx="611597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03483" y="4421611"/>
            <a:ext cx="1769313" cy="104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95955" y="2164909"/>
            <a:ext cx="6924083" cy="775253"/>
            <a:chOff x="1595955" y="2164909"/>
            <a:chExt cx="6924083" cy="775253"/>
          </a:xfrm>
        </p:grpSpPr>
        <p:sp>
          <p:nvSpPr>
            <p:cNvPr id="18" name="Freeform 17"/>
            <p:cNvSpPr/>
            <p:nvPr/>
          </p:nvSpPr>
          <p:spPr>
            <a:xfrm flipH="1">
              <a:off x="7436539" y="216490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464416" y="2832330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91355" y="2178162"/>
              <a:ext cx="717234" cy="668022"/>
              <a:chOff x="4564061" y="2431730"/>
              <a:chExt cx="717234" cy="668022"/>
            </a:xfrm>
          </p:grpSpPr>
          <p:sp>
            <p:nvSpPr>
              <p:cNvPr id="74" name="Freeform 73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Freeform 79"/>
            <p:cNvSpPr/>
            <p:nvPr/>
          </p:nvSpPr>
          <p:spPr>
            <a:xfrm rot="16200000" flipH="1">
              <a:off x="2033470" y="2449942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716921" y="2850627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595955" y="2178162"/>
              <a:ext cx="152400" cy="762000"/>
              <a:chOff x="1595955" y="2275147"/>
              <a:chExt cx="152400" cy="7620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595955" y="22751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595955" y="28847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331602" y="2178162"/>
              <a:ext cx="717234" cy="668022"/>
              <a:chOff x="4564061" y="2431730"/>
              <a:chExt cx="717234" cy="668022"/>
            </a:xfrm>
          </p:grpSpPr>
          <p:sp>
            <p:nvSpPr>
              <p:cNvPr id="84" name="Freeform 83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3469521" y="2178162"/>
              <a:ext cx="717234" cy="668022"/>
              <a:chOff x="4564061" y="2431730"/>
              <a:chExt cx="717234" cy="668022"/>
            </a:xfrm>
          </p:grpSpPr>
          <p:sp>
            <p:nvSpPr>
              <p:cNvPr id="88" name="Freeform 87"/>
              <p:cNvSpPr/>
              <p:nvPr/>
            </p:nvSpPr>
            <p:spPr>
              <a:xfrm flipH="1">
                <a:off x="4564061" y="2431730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16200000" flipH="1">
                <a:off x="4880610" y="2699067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4564061" y="3099752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3998362" y="2168230"/>
              <a:ext cx="1855153" cy="668022"/>
              <a:chOff x="4926647" y="2362200"/>
              <a:chExt cx="1855153" cy="668022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5486400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03" name="Freeform 102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/>
              <p:cNvGrpSpPr/>
              <p:nvPr/>
            </p:nvGrpSpPr>
            <p:grpSpPr>
              <a:xfrm>
                <a:off x="4926647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109"/>
              <p:cNvGrpSpPr/>
              <p:nvPr/>
            </p:nvGrpSpPr>
            <p:grpSpPr>
              <a:xfrm>
                <a:off x="6064566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11" name="Freeform 110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4" name="Group 113"/>
            <p:cNvGrpSpPr/>
            <p:nvPr/>
          </p:nvGrpSpPr>
          <p:grpSpPr>
            <a:xfrm>
              <a:off x="5730232" y="2168225"/>
              <a:ext cx="1855153" cy="668022"/>
              <a:chOff x="4926647" y="2362200"/>
              <a:chExt cx="1855153" cy="668022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5486400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24" name="Freeform 123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4926647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21" name="Freeform 120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6064566" y="2362200"/>
                <a:ext cx="717234" cy="668022"/>
                <a:chOff x="4564061" y="2431730"/>
                <a:chExt cx="717234" cy="668022"/>
              </a:xfrm>
            </p:grpSpPr>
            <p:sp>
              <p:nvSpPr>
                <p:cNvPr id="118" name="Freeform 117"/>
                <p:cNvSpPr/>
                <p:nvPr/>
              </p:nvSpPr>
              <p:spPr>
                <a:xfrm flipH="1">
                  <a:off x="4564061" y="2431730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 rot="16200000" flipH="1">
                  <a:off x="4880610" y="269906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564061" y="3099752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" name="TextBox 132"/>
            <p:cNvSpPr txBox="1"/>
            <p:nvPr/>
          </p:nvSpPr>
          <p:spPr>
            <a:xfrm>
              <a:off x="8027595" y="225744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1716921" y="2182605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95955" y="2150447"/>
            <a:ext cx="6924083" cy="789715"/>
            <a:chOff x="1595955" y="2150447"/>
            <a:chExt cx="6924083" cy="789715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716921" y="2850627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1595955" y="2178162"/>
              <a:ext cx="152400" cy="762000"/>
              <a:chOff x="1595955" y="2275147"/>
              <a:chExt cx="152400" cy="76200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1595955" y="22751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595955" y="28847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229050" y="2178162"/>
              <a:ext cx="1379539" cy="760637"/>
              <a:chOff x="2229050" y="2178162"/>
              <a:chExt cx="1379539" cy="760637"/>
            </a:xfrm>
          </p:grpSpPr>
          <p:sp>
            <p:nvSpPr>
              <p:cNvPr id="152" name="Freeform 151"/>
              <p:cNvSpPr/>
              <p:nvPr/>
            </p:nvSpPr>
            <p:spPr>
              <a:xfrm flipH="1">
                <a:off x="2891355" y="2178162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6200000" flipH="1">
                <a:off x="3207904" y="2445499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>
                <a:off x="2331602" y="2280714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reeform 154"/>
              <p:cNvSpPr/>
              <p:nvPr/>
            </p:nvSpPr>
            <p:spPr>
              <a:xfrm rot="16200000" flipH="1">
                <a:off x="2033470" y="2449942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 flipH="1">
                <a:off x="2891355" y="2733694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16200000" flipH="1">
                <a:off x="2648151" y="2445499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>
                <a:off x="2331602" y="2846184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8027595" y="225744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flipH="1">
              <a:off x="1716921" y="2182605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439997" y="2150447"/>
              <a:ext cx="4601010" cy="774492"/>
              <a:chOff x="3439997" y="1222162"/>
              <a:chExt cx="4601010" cy="774492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3439997" y="1236017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Freeform 148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4568370" y="1227063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40" name="Freeform 139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Freeform 142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5732546" y="1227063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00" name="Freeform 99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Freeform 136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6884989" y="1222162"/>
                <a:ext cx="1156018" cy="760637"/>
                <a:chOff x="6884989" y="1236017"/>
                <a:chExt cx="1156018" cy="760637"/>
              </a:xfrm>
            </p:grpSpPr>
            <p:sp>
              <p:nvSpPr>
                <p:cNvPr id="95" name="Freeform 94"/>
                <p:cNvSpPr/>
                <p:nvPr/>
              </p:nvSpPr>
              <p:spPr>
                <a:xfrm flipH="1">
                  <a:off x="7444742" y="123601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884989" y="1338569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Freeform 96"/>
                <p:cNvSpPr/>
                <p:nvPr/>
              </p:nvSpPr>
              <p:spPr>
                <a:xfrm flipH="1">
                  <a:off x="7444742" y="179154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 rot="16200000" flipH="1">
                  <a:off x="7201538" y="150335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884989" y="1904039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1831309" y="3123943"/>
                <a:ext cx="628338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𝑇𝑜𝑡𝑎𝑙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𝑟𝑒𝑠𝑖𝑠𝑡𝑜𝑟𝑠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09" y="3123943"/>
                <a:ext cx="6283387" cy="50520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Canvas 1"/>
          <p:cNvGrpSpPr/>
          <p:nvPr/>
        </p:nvGrpSpPr>
        <p:grpSpPr>
          <a:xfrm>
            <a:off x="2887849" y="4950767"/>
            <a:ext cx="2914650" cy="971550"/>
            <a:chOff x="0" y="0"/>
            <a:chExt cx="2914650" cy="971550"/>
          </a:xfrm>
        </p:grpSpPr>
        <p:sp>
          <p:nvSpPr>
            <p:cNvPr id="168" name="Rectangle 167"/>
            <p:cNvSpPr/>
            <p:nvPr/>
          </p:nvSpPr>
          <p:spPr>
            <a:xfrm>
              <a:off x="0" y="0"/>
              <a:ext cx="2914650" cy="971550"/>
            </a:xfrm>
            <a:prstGeom prst="rect">
              <a:avLst/>
            </a:prstGeom>
          </p:spPr>
        </p:sp>
        <p:grpSp>
          <p:nvGrpSpPr>
            <p:cNvPr id="169" name="Group 168"/>
            <p:cNvGrpSpPr/>
            <p:nvPr/>
          </p:nvGrpSpPr>
          <p:grpSpPr>
            <a:xfrm>
              <a:off x="206671" y="117935"/>
              <a:ext cx="2403180" cy="822958"/>
              <a:chOff x="206670" y="1065825"/>
              <a:chExt cx="3267075" cy="1131568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617662" y="1165422"/>
                <a:ext cx="448274" cy="11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63542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026070" y="115472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302607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06670" y="11642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16195" y="212627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/>
            </p:nvGrpSpPr>
            <p:grpSpPr>
              <a:xfrm>
                <a:off x="589575" y="1075350"/>
                <a:ext cx="1125222" cy="1122043"/>
                <a:chOff x="0" y="0"/>
                <a:chExt cx="1125516" cy="1123314"/>
              </a:xfrm>
            </p:grpSpPr>
            <p:sp>
              <p:nvSpPr>
                <p:cNvPr id="182" name="Freeform 181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>
                <a:off x="1980225" y="1065825"/>
                <a:ext cx="1125222" cy="1122043"/>
                <a:chOff x="0" y="0"/>
                <a:chExt cx="1125516" cy="1123314"/>
              </a:xfrm>
            </p:grpSpPr>
            <p:sp>
              <p:nvSpPr>
                <p:cNvPr id="178" name="Freeform 177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</p:grpSp>
      </p:grpSp>
      <p:sp>
        <p:nvSpPr>
          <p:cNvPr id="164" name="Subtitle 2"/>
          <p:cNvSpPr txBox="1">
            <a:spLocks/>
          </p:cNvSpPr>
          <p:nvPr/>
        </p:nvSpPr>
        <p:spPr>
          <a:xfrm>
            <a:off x="1230499" y="3376544"/>
            <a:ext cx="2133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i="1" dirty="0" smtClean="0">
                <a:solidFill>
                  <a:srgbClr val="003DB8"/>
                </a:solidFill>
                <a:sym typeface="Symbol"/>
              </a:rPr>
              <a:t></a:t>
            </a:r>
            <a:endParaRPr lang="en-US" sz="20000" i="1" dirty="0">
              <a:solidFill>
                <a:srgbClr val="003DB8"/>
              </a:solidFill>
            </a:endParaRPr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74" y="3976402"/>
            <a:ext cx="13049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" name="TextBox 165"/>
          <p:cNvSpPr txBox="1"/>
          <p:nvPr/>
        </p:nvSpPr>
        <p:spPr>
          <a:xfrm rot="6659177">
            <a:off x="5311911" y="4302613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003DB8"/>
                </a:solidFill>
                <a:sym typeface="Symbol"/>
              </a:rPr>
              <a:t></a:t>
            </a:r>
            <a:endParaRPr lang="en-US" sz="18000" dirty="0">
              <a:solidFill>
                <a:srgbClr val="003DB8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869299" y="4016625"/>
            <a:ext cx="804863" cy="45719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61" grpId="0" animBg="1"/>
      <p:bldP spid="164" grpId="0"/>
      <p:bldP spid="164" grpId="1"/>
      <p:bldP spid="166" grpId="0"/>
      <p:bldP spid="166" grpId="1"/>
      <p:bldP spid="167" grpId="0" animBg="1"/>
      <p:bldP spid="16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9605" y="3163291"/>
                <a:ext cx="628338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𝑇𝑜𝑡𝑎𝑙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𝑟𝑒𝑠𝑖𝑠𝑡𝑜𝑟𝑠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05" y="3163291"/>
                <a:ext cx="6283387" cy="5052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03483" y="4421611"/>
            <a:ext cx="1769313" cy="104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95955" y="2164302"/>
            <a:ext cx="6924083" cy="789715"/>
            <a:chOff x="1595955" y="2164302"/>
            <a:chExt cx="6924083" cy="789715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716921" y="2864482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1595955" y="2192017"/>
              <a:ext cx="152400" cy="762000"/>
              <a:chOff x="1595955" y="2275147"/>
              <a:chExt cx="152400" cy="76200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1595955" y="22751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595955" y="28847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229050" y="2192017"/>
              <a:ext cx="1379539" cy="760637"/>
              <a:chOff x="2229050" y="2178162"/>
              <a:chExt cx="1379539" cy="760637"/>
            </a:xfrm>
          </p:grpSpPr>
          <p:sp>
            <p:nvSpPr>
              <p:cNvPr id="152" name="Freeform 151"/>
              <p:cNvSpPr/>
              <p:nvPr/>
            </p:nvSpPr>
            <p:spPr>
              <a:xfrm flipH="1">
                <a:off x="2891355" y="2178162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6200000" flipH="1">
                <a:off x="3207904" y="2445499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>
                <a:off x="2331602" y="2280714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reeform 154"/>
              <p:cNvSpPr/>
              <p:nvPr/>
            </p:nvSpPr>
            <p:spPr>
              <a:xfrm rot="16200000" flipH="1">
                <a:off x="2033470" y="2449942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 flipH="1">
                <a:off x="2891355" y="2733694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16200000" flipH="1">
                <a:off x="2648151" y="2445499"/>
                <a:ext cx="596265" cy="205105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>
                <a:off x="2331602" y="2846184"/>
                <a:ext cx="5962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8027595" y="227130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flipH="1">
              <a:off x="1716921" y="219646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439997" y="2164302"/>
              <a:ext cx="4601010" cy="774492"/>
              <a:chOff x="3439997" y="1222162"/>
              <a:chExt cx="4601010" cy="774492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3439997" y="1236017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Freeform 148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4568370" y="1227063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40" name="Freeform 139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Freeform 142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5732546" y="1227063"/>
                <a:ext cx="1276987" cy="760637"/>
                <a:chOff x="4035762" y="1305292"/>
                <a:chExt cx="1276987" cy="760637"/>
              </a:xfrm>
            </p:grpSpPr>
            <p:sp>
              <p:nvSpPr>
                <p:cNvPr id="100" name="Freeform 99"/>
                <p:cNvSpPr/>
                <p:nvPr/>
              </p:nvSpPr>
              <p:spPr>
                <a:xfrm flipH="1">
                  <a:off x="4595515" y="1305292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 rot="16200000" flipH="1">
                  <a:off x="4912064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035762" y="140784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Freeform 136"/>
                <p:cNvSpPr/>
                <p:nvPr/>
              </p:nvSpPr>
              <p:spPr>
                <a:xfrm flipH="1">
                  <a:off x="4595515" y="186082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 rot="16200000" flipH="1">
                  <a:off x="4352311" y="157262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035762" y="1973314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6884989" y="1222162"/>
                <a:ext cx="1156018" cy="760637"/>
                <a:chOff x="6884989" y="1236017"/>
                <a:chExt cx="1156018" cy="760637"/>
              </a:xfrm>
            </p:grpSpPr>
            <p:sp>
              <p:nvSpPr>
                <p:cNvPr id="95" name="Freeform 94"/>
                <p:cNvSpPr/>
                <p:nvPr/>
              </p:nvSpPr>
              <p:spPr>
                <a:xfrm flipH="1">
                  <a:off x="7444742" y="1236017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884989" y="1338569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Freeform 96"/>
                <p:cNvSpPr/>
                <p:nvPr/>
              </p:nvSpPr>
              <p:spPr>
                <a:xfrm flipH="1">
                  <a:off x="7444742" y="1791549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 rot="16200000" flipH="1">
                  <a:off x="7201538" y="1503354"/>
                  <a:ext cx="596265" cy="205105"/>
                </a:xfrm>
                <a:custGeom>
                  <a:avLst/>
                  <a:gdLst>
                    <a:gd name="connsiteX0" fmla="*/ 0 w 2181225"/>
                    <a:gd name="connsiteY0" fmla="*/ 371475 h 752475"/>
                    <a:gd name="connsiteX1" fmla="*/ 733425 w 2181225"/>
                    <a:gd name="connsiteY1" fmla="*/ 371475 h 752475"/>
                    <a:gd name="connsiteX2" fmla="*/ 828675 w 2181225"/>
                    <a:gd name="connsiteY2" fmla="*/ 0 h 752475"/>
                    <a:gd name="connsiteX3" fmla="*/ 962025 w 2181225"/>
                    <a:gd name="connsiteY3" fmla="*/ 733425 h 752475"/>
                    <a:gd name="connsiteX4" fmla="*/ 1095375 w 2181225"/>
                    <a:gd name="connsiteY4" fmla="*/ 9525 h 752475"/>
                    <a:gd name="connsiteX5" fmla="*/ 1228725 w 2181225"/>
                    <a:gd name="connsiteY5" fmla="*/ 752475 h 752475"/>
                    <a:gd name="connsiteX6" fmla="*/ 1333500 w 2181225"/>
                    <a:gd name="connsiteY6" fmla="*/ 19050 h 752475"/>
                    <a:gd name="connsiteX7" fmla="*/ 1438275 w 2181225"/>
                    <a:gd name="connsiteY7" fmla="*/ 361950 h 752475"/>
                    <a:gd name="connsiteX8" fmla="*/ 2181225 w 2181225"/>
                    <a:gd name="connsiteY8" fmla="*/ 371475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5" h="752475">
                      <a:moveTo>
                        <a:pt x="0" y="371475"/>
                      </a:moveTo>
                      <a:lnTo>
                        <a:pt x="733425" y="371475"/>
                      </a:lnTo>
                      <a:lnTo>
                        <a:pt x="828675" y="0"/>
                      </a:lnTo>
                      <a:lnTo>
                        <a:pt x="962025" y="733425"/>
                      </a:lnTo>
                      <a:lnTo>
                        <a:pt x="1095375" y="9525"/>
                      </a:lnTo>
                      <a:lnTo>
                        <a:pt x="1228725" y="752475"/>
                      </a:lnTo>
                      <a:lnTo>
                        <a:pt x="1333500" y="19050"/>
                      </a:lnTo>
                      <a:lnTo>
                        <a:pt x="1438275" y="361950"/>
                      </a:lnTo>
                      <a:lnTo>
                        <a:pt x="2181225" y="37147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884989" y="1904039"/>
                  <a:ext cx="59626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3" name="Canvas 1"/>
          <p:cNvGrpSpPr/>
          <p:nvPr/>
        </p:nvGrpSpPr>
        <p:grpSpPr>
          <a:xfrm>
            <a:off x="2887849" y="4950767"/>
            <a:ext cx="2914650" cy="971550"/>
            <a:chOff x="0" y="0"/>
            <a:chExt cx="2914650" cy="971550"/>
          </a:xfrm>
        </p:grpSpPr>
        <p:sp>
          <p:nvSpPr>
            <p:cNvPr id="168" name="Rectangle 167"/>
            <p:cNvSpPr/>
            <p:nvPr/>
          </p:nvSpPr>
          <p:spPr>
            <a:xfrm>
              <a:off x="0" y="0"/>
              <a:ext cx="2914650" cy="971550"/>
            </a:xfrm>
            <a:prstGeom prst="rect">
              <a:avLst/>
            </a:prstGeom>
          </p:spPr>
        </p:sp>
        <p:grpSp>
          <p:nvGrpSpPr>
            <p:cNvPr id="169" name="Group 168"/>
            <p:cNvGrpSpPr/>
            <p:nvPr/>
          </p:nvGrpSpPr>
          <p:grpSpPr>
            <a:xfrm>
              <a:off x="206671" y="117935"/>
              <a:ext cx="2403180" cy="822958"/>
              <a:chOff x="206670" y="1065825"/>
              <a:chExt cx="3267075" cy="1131568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617662" y="1165422"/>
                <a:ext cx="448274" cy="11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63542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026070" y="115472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3026070" y="21167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06670" y="1164250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16195" y="2126275"/>
                <a:ext cx="44767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/>
            </p:nvGrpSpPr>
            <p:grpSpPr>
              <a:xfrm>
                <a:off x="589575" y="1075350"/>
                <a:ext cx="1125222" cy="1122043"/>
                <a:chOff x="0" y="0"/>
                <a:chExt cx="1125516" cy="1123314"/>
              </a:xfrm>
            </p:grpSpPr>
            <p:sp>
              <p:nvSpPr>
                <p:cNvPr id="182" name="Freeform 181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>
                <a:off x="1980225" y="1065825"/>
                <a:ext cx="1125222" cy="1122043"/>
                <a:chOff x="0" y="0"/>
                <a:chExt cx="1125516" cy="1123314"/>
              </a:xfrm>
            </p:grpSpPr>
            <p:sp>
              <p:nvSpPr>
                <p:cNvPr id="178" name="Freeform 177"/>
                <p:cNvSpPr/>
                <p:nvPr/>
              </p:nvSpPr>
              <p:spPr>
                <a:xfrm>
                  <a:off x="57151" y="0"/>
                  <a:ext cx="1004647" cy="182879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66676" y="941069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 rot="5400000">
                  <a:off x="-411162" y="469562"/>
                  <a:ext cx="1004570" cy="182245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 rot="5400000">
                  <a:off x="532426" y="465092"/>
                  <a:ext cx="1004570" cy="181610"/>
                </a:xfrm>
                <a:custGeom>
                  <a:avLst/>
                  <a:gdLst>
                    <a:gd name="connsiteX0" fmla="*/ 0 w 4029075"/>
                    <a:gd name="connsiteY0" fmla="*/ 371475 h 733425"/>
                    <a:gd name="connsiteX1" fmla="*/ 714375 w 4029075"/>
                    <a:gd name="connsiteY1" fmla="*/ 371475 h 733425"/>
                    <a:gd name="connsiteX2" fmla="*/ 895350 w 4029075"/>
                    <a:gd name="connsiteY2" fmla="*/ 0 h 733425"/>
                    <a:gd name="connsiteX3" fmla="*/ 1295400 w 4029075"/>
                    <a:gd name="connsiteY3" fmla="*/ 733425 h 733425"/>
                    <a:gd name="connsiteX4" fmla="*/ 1638300 w 4029075"/>
                    <a:gd name="connsiteY4" fmla="*/ 0 h 733425"/>
                    <a:gd name="connsiteX5" fmla="*/ 2009775 w 4029075"/>
                    <a:gd name="connsiteY5" fmla="*/ 723900 h 733425"/>
                    <a:gd name="connsiteX6" fmla="*/ 2381250 w 4029075"/>
                    <a:gd name="connsiteY6" fmla="*/ 19050 h 733425"/>
                    <a:gd name="connsiteX7" fmla="*/ 2743200 w 4029075"/>
                    <a:gd name="connsiteY7" fmla="*/ 733425 h 733425"/>
                    <a:gd name="connsiteX8" fmla="*/ 3114675 w 4029075"/>
                    <a:gd name="connsiteY8" fmla="*/ 0 h 733425"/>
                    <a:gd name="connsiteX9" fmla="*/ 3305175 w 4029075"/>
                    <a:gd name="connsiteY9" fmla="*/ 371475 h 733425"/>
                    <a:gd name="connsiteX10" fmla="*/ 4029075 w 4029075"/>
                    <a:gd name="connsiteY10" fmla="*/ 37147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9075" h="733425">
                      <a:moveTo>
                        <a:pt x="0" y="371475"/>
                      </a:moveTo>
                      <a:lnTo>
                        <a:pt x="714375" y="371475"/>
                      </a:lnTo>
                      <a:lnTo>
                        <a:pt x="895350" y="0"/>
                      </a:lnTo>
                      <a:lnTo>
                        <a:pt x="1295400" y="733425"/>
                      </a:lnTo>
                      <a:lnTo>
                        <a:pt x="1638300" y="0"/>
                      </a:lnTo>
                      <a:lnTo>
                        <a:pt x="2009775" y="723900"/>
                      </a:lnTo>
                      <a:lnTo>
                        <a:pt x="2381250" y="19050"/>
                      </a:lnTo>
                      <a:lnTo>
                        <a:pt x="2743200" y="733425"/>
                      </a:lnTo>
                      <a:lnTo>
                        <a:pt x="3114675" y="0"/>
                      </a:lnTo>
                      <a:lnTo>
                        <a:pt x="3305175" y="371475"/>
                      </a:lnTo>
                      <a:lnTo>
                        <a:pt x="4029075" y="371475"/>
                      </a:lnTo>
                    </a:path>
                  </a:pathLst>
                </a:cu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SimSun"/>
                  </a:endParaRPr>
                </a:p>
              </p:txBody>
            </p:sp>
          </p:grpSp>
        </p:grpSp>
      </p:grpSp>
      <p:sp>
        <p:nvSpPr>
          <p:cNvPr id="164" name="Subtitle 2"/>
          <p:cNvSpPr txBox="1">
            <a:spLocks/>
          </p:cNvSpPr>
          <p:nvPr/>
        </p:nvSpPr>
        <p:spPr>
          <a:xfrm>
            <a:off x="1230499" y="3376544"/>
            <a:ext cx="2133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i="1" dirty="0" smtClean="0">
                <a:solidFill>
                  <a:srgbClr val="003DB8"/>
                </a:solidFill>
                <a:sym typeface="Symbol"/>
              </a:rPr>
              <a:t></a:t>
            </a:r>
            <a:endParaRPr lang="en-US" sz="20000" i="1" dirty="0">
              <a:solidFill>
                <a:srgbClr val="003DB8"/>
              </a:solidFill>
            </a:endParaRPr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74" y="3976402"/>
            <a:ext cx="13049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" name="TextBox 165"/>
          <p:cNvSpPr txBox="1"/>
          <p:nvPr/>
        </p:nvSpPr>
        <p:spPr>
          <a:xfrm rot="6659177">
            <a:off x="5311911" y="4302613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003DB8"/>
                </a:solidFill>
                <a:sym typeface="Symbol"/>
              </a:rPr>
              <a:t></a:t>
            </a:r>
            <a:endParaRPr lang="en-US" sz="18000" dirty="0">
              <a:solidFill>
                <a:srgbClr val="003DB8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869299" y="4016625"/>
            <a:ext cx="804863" cy="45719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11717" y="2176886"/>
            <a:ext cx="6953777" cy="794914"/>
            <a:chOff x="1611717" y="685800"/>
            <a:chExt cx="6953777" cy="794914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1765935" y="1371600"/>
              <a:ext cx="5962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Freeform 307"/>
            <p:cNvSpPr/>
            <p:nvPr/>
          </p:nvSpPr>
          <p:spPr>
            <a:xfrm flipH="1">
              <a:off x="2881396" y="70755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 rot="16200000" flipH="1">
              <a:off x="3197945" y="98875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0" name="Freeform 309"/>
            <p:cNvSpPr/>
            <p:nvPr/>
          </p:nvSpPr>
          <p:spPr>
            <a:xfrm rot="16200000" flipH="1">
              <a:off x="2023511" y="96548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1" name="Freeform 310"/>
            <p:cNvSpPr/>
            <p:nvPr/>
          </p:nvSpPr>
          <p:spPr>
            <a:xfrm flipH="1">
              <a:off x="2881396" y="126309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 rot="16200000" flipH="1">
              <a:off x="2638192" y="97489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3" name="Freeform 312"/>
            <p:cNvSpPr/>
            <p:nvPr/>
          </p:nvSpPr>
          <p:spPr>
            <a:xfrm flipH="1">
              <a:off x="1706962" y="69814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4" name="Freeform 313"/>
            <p:cNvSpPr/>
            <p:nvPr/>
          </p:nvSpPr>
          <p:spPr>
            <a:xfrm flipH="1">
              <a:off x="2313336" y="126308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5" name="Freeform 314"/>
            <p:cNvSpPr/>
            <p:nvPr/>
          </p:nvSpPr>
          <p:spPr>
            <a:xfrm flipH="1">
              <a:off x="2299476" y="6950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6" name="Freeform 315"/>
            <p:cNvSpPr/>
            <p:nvPr/>
          </p:nvSpPr>
          <p:spPr>
            <a:xfrm flipH="1">
              <a:off x="7448638" y="127560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7" name="Freeform 316"/>
            <p:cNvSpPr/>
            <p:nvPr/>
          </p:nvSpPr>
          <p:spPr>
            <a:xfrm flipH="1">
              <a:off x="3988318" y="71053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8" name="Freeform 317"/>
            <p:cNvSpPr/>
            <p:nvPr/>
          </p:nvSpPr>
          <p:spPr>
            <a:xfrm rot="16200000" flipH="1">
              <a:off x="4304867" y="97787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9" name="Freeform 318"/>
            <p:cNvSpPr/>
            <p:nvPr/>
          </p:nvSpPr>
          <p:spPr>
            <a:xfrm flipH="1">
              <a:off x="3988318" y="126606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0" name="Freeform 319"/>
            <p:cNvSpPr/>
            <p:nvPr/>
          </p:nvSpPr>
          <p:spPr>
            <a:xfrm rot="16200000" flipH="1">
              <a:off x="3745114" y="97787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1" name="Freeform 320"/>
            <p:cNvSpPr/>
            <p:nvPr/>
          </p:nvSpPr>
          <p:spPr>
            <a:xfrm flipH="1">
              <a:off x="3420258" y="126606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2" name="Freeform 321"/>
            <p:cNvSpPr/>
            <p:nvPr/>
          </p:nvSpPr>
          <p:spPr>
            <a:xfrm flipH="1">
              <a:off x="3420253" y="71185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3" name="Freeform 322"/>
            <p:cNvSpPr/>
            <p:nvPr/>
          </p:nvSpPr>
          <p:spPr>
            <a:xfrm flipH="1">
              <a:off x="5110568" y="71053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4" name="Freeform 323"/>
            <p:cNvSpPr/>
            <p:nvPr/>
          </p:nvSpPr>
          <p:spPr>
            <a:xfrm rot="16200000" flipH="1">
              <a:off x="5427117" y="97786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5" name="Freeform 324"/>
            <p:cNvSpPr/>
            <p:nvPr/>
          </p:nvSpPr>
          <p:spPr>
            <a:xfrm flipH="1">
              <a:off x="5110568" y="126606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6" name="Freeform 325"/>
            <p:cNvSpPr/>
            <p:nvPr/>
          </p:nvSpPr>
          <p:spPr>
            <a:xfrm rot="16200000" flipH="1">
              <a:off x="4867364" y="97786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7" name="Freeform 326"/>
            <p:cNvSpPr/>
            <p:nvPr/>
          </p:nvSpPr>
          <p:spPr>
            <a:xfrm flipH="1">
              <a:off x="4542508" y="126605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8" name="Freeform 327"/>
            <p:cNvSpPr/>
            <p:nvPr/>
          </p:nvSpPr>
          <p:spPr>
            <a:xfrm flipH="1">
              <a:off x="4528648" y="71185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9" name="Freeform 328"/>
            <p:cNvSpPr/>
            <p:nvPr/>
          </p:nvSpPr>
          <p:spPr>
            <a:xfrm flipH="1">
              <a:off x="6302093" y="7105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0" name="Freeform 329"/>
            <p:cNvSpPr/>
            <p:nvPr/>
          </p:nvSpPr>
          <p:spPr>
            <a:xfrm rot="16200000" flipH="1">
              <a:off x="6618642" y="97786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1" name="Freeform 330"/>
            <p:cNvSpPr/>
            <p:nvPr/>
          </p:nvSpPr>
          <p:spPr>
            <a:xfrm flipH="1">
              <a:off x="6302093" y="126605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2" name="Freeform 331"/>
            <p:cNvSpPr/>
            <p:nvPr/>
          </p:nvSpPr>
          <p:spPr>
            <a:xfrm rot="16200000" flipH="1">
              <a:off x="6058889" y="97786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3" name="Freeform 332"/>
            <p:cNvSpPr/>
            <p:nvPr/>
          </p:nvSpPr>
          <p:spPr>
            <a:xfrm flipH="1">
              <a:off x="5734033" y="126605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4" name="Freeform 333"/>
            <p:cNvSpPr/>
            <p:nvPr/>
          </p:nvSpPr>
          <p:spPr>
            <a:xfrm flipH="1">
              <a:off x="5734028" y="71184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5" name="Freeform 334"/>
            <p:cNvSpPr/>
            <p:nvPr/>
          </p:nvSpPr>
          <p:spPr>
            <a:xfrm flipH="1">
              <a:off x="6883998" y="71052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6" name="Freeform 335"/>
            <p:cNvSpPr/>
            <p:nvPr/>
          </p:nvSpPr>
          <p:spPr>
            <a:xfrm rot="16200000" flipH="1">
              <a:off x="7186692" y="977858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7" name="Freeform 336"/>
            <p:cNvSpPr/>
            <p:nvPr/>
          </p:nvSpPr>
          <p:spPr>
            <a:xfrm flipH="1">
              <a:off x="6870143" y="1266053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8073051" y="81454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9" name="Freeform 338"/>
            <p:cNvSpPr/>
            <p:nvPr/>
          </p:nvSpPr>
          <p:spPr>
            <a:xfrm flipH="1">
              <a:off x="7504053" y="70754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341" name="Group 340"/>
            <p:cNvGrpSpPr/>
            <p:nvPr/>
          </p:nvGrpSpPr>
          <p:grpSpPr>
            <a:xfrm>
              <a:off x="1611717" y="685800"/>
              <a:ext cx="152400" cy="762000"/>
              <a:chOff x="1595955" y="2275147"/>
              <a:chExt cx="152400" cy="762000"/>
            </a:xfrm>
          </p:grpSpPr>
          <p:sp>
            <p:nvSpPr>
              <p:cNvPr id="342" name="Oval 341"/>
              <p:cNvSpPr/>
              <p:nvPr/>
            </p:nvSpPr>
            <p:spPr>
              <a:xfrm>
                <a:off x="1595955" y="22751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1595955" y="288474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733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4" grpId="0"/>
      <p:bldP spid="1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9870" y="3592796"/>
                <a:ext cx="7238520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𝑇𝑜𝑡𝑎𝑙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𝑟𝑒𝑠𝑖𝑠𝑡𝑎𝑛𝑐𝑒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𝑏𝑒𝑡𝑤𝑒𝑒𝑛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𝑡h𝑒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𝑟𝑒𝑑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𝑑𝑜𝑡𝑠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0" y="3592796"/>
                <a:ext cx="7238520" cy="85529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03483" y="4421611"/>
            <a:ext cx="1769313" cy="104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28708" y="2179484"/>
            <a:ext cx="7946745" cy="785688"/>
            <a:chOff x="628708" y="2179484"/>
            <a:chExt cx="7946745" cy="785688"/>
          </a:xfrm>
        </p:grpSpPr>
        <p:sp>
          <p:nvSpPr>
            <p:cNvPr id="169" name="Freeform 168"/>
            <p:cNvSpPr/>
            <p:nvPr/>
          </p:nvSpPr>
          <p:spPr>
            <a:xfrm flipH="1">
              <a:off x="1121151" y="21826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 flipH="1">
              <a:off x="1135001" y="275065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8708" y="23585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flipH="1">
              <a:off x="2891355" y="219201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16200000" flipH="1">
              <a:off x="3207904" y="247320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rot="16200000" flipH="1">
              <a:off x="2033470" y="2449942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 flipH="1">
              <a:off x="2891355" y="274754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 rot="16200000" flipH="1">
              <a:off x="2648151" y="245935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1716921" y="2182605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 flipH="1">
              <a:off x="2323295" y="274754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2309435" y="217948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 flipH="1">
              <a:off x="7458597" y="276006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 flipH="1">
              <a:off x="3998277" y="219499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 rot="16200000" flipH="1">
              <a:off x="4314826" y="246233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 flipH="1">
              <a:off x="3998277" y="27505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 rot="16200000" flipH="1">
              <a:off x="3755073" y="246233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 flipH="1">
              <a:off x="3430217" y="275052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 flipH="1">
              <a:off x="3430212" y="219631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 flipH="1">
              <a:off x="5120527" y="219498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 rot="16200000" flipH="1">
              <a:off x="5437076" y="24623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 flipH="1">
              <a:off x="5120527" y="275052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 rot="16200000" flipH="1">
              <a:off x="4877323" y="246232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 flipH="1">
              <a:off x="4552467" y="275051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 flipH="1">
              <a:off x="4538607" y="219631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 flipH="1">
              <a:off x="6312052" y="2194984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 rot="16200000" flipH="1">
              <a:off x="6628601" y="246232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 flipH="1">
              <a:off x="6312052" y="275051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 rot="16200000" flipH="1">
              <a:off x="6068848" y="246232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 flipH="1">
              <a:off x="5743992" y="275051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 flipH="1">
              <a:off x="5743987" y="219630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 flipH="1">
              <a:off x="6893957" y="2194979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 rot="16200000" flipH="1">
              <a:off x="7196651" y="2462316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 flipH="1">
              <a:off x="6880102" y="2750511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83010" y="229900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 flipH="1">
              <a:off x="7514012" y="219200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1730771" y="2750655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 rot="16200000" flipH="1">
              <a:off x="1437700" y="2449937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36758" y="2191048"/>
            <a:ext cx="152400" cy="762000"/>
            <a:chOff x="1595955" y="2275147"/>
            <a:chExt cx="152400" cy="762000"/>
          </a:xfrm>
        </p:grpSpPr>
        <p:sp>
          <p:nvSpPr>
            <p:cNvPr id="79" name="Oval 78"/>
            <p:cNvSpPr/>
            <p:nvPr/>
          </p:nvSpPr>
          <p:spPr>
            <a:xfrm>
              <a:off x="1595955" y="227514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595955" y="288474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90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63036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But we still don’t know how to solve this!</a:t>
            </a:r>
            <a:endParaRPr lang="en-US" sz="2400" i="1" dirty="0"/>
          </a:p>
        </p:txBody>
      </p:sp>
      <p:sp>
        <p:nvSpPr>
          <p:cNvPr id="5" name="Freeform 4"/>
          <p:cNvSpPr/>
          <p:nvPr/>
        </p:nvSpPr>
        <p:spPr>
          <a:xfrm flipH="1">
            <a:off x="1295400" y="27432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51165" y="33528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666510" y="43226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4905" y="37961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914400"/>
                <a:ext cx="2895600" cy="2156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1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914400"/>
                <a:ext cx="2895600" cy="215655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1109008"/>
                <a:ext cx="6934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0" b="0" i="1" smtClean="0">
                          <a:latin typeface="Cambria Math"/>
                        </a:rPr>
                        <m:t>=1.414</m:t>
                      </m:r>
                    </m:oMath>
                  </m:oMathPara>
                </a14:m>
                <a:endParaRPr lang="en-US" sz="1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109008"/>
                <a:ext cx="6934200" cy="193899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000" y="2909040"/>
                <a:ext cx="8581195" cy="1246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500" smtClean="0">
                          <a:latin typeface="Cambria Math"/>
                        </a:rPr>
                        <m:t>213562373</m:t>
                      </m:r>
                      <m:r>
                        <m:rPr>
                          <m:nor/>
                        </m:rPr>
                        <a:rPr lang="en-US" sz="7500">
                          <a:latin typeface="Times New Roman" pitchFamily="18" charset="0"/>
                          <a:cs typeface="Times New Roman" pitchFamily="18" charset="0"/>
                        </a:rPr>
                        <m:t>0950</m:t>
                      </m:r>
                      <m:r>
                        <m:rPr>
                          <m:nor/>
                        </m:rPr>
                        <a:rPr lang="en-US" sz="7500" b="0" i="0" smtClean="0">
                          <a:latin typeface="Times New Roman" pitchFamily="18" charset="0"/>
                          <a:cs typeface="Times New Roman" pitchFamily="18" charset="0"/>
                        </a:rPr>
                        <m:t>488</m:t>
                      </m:r>
                    </m:oMath>
                  </m:oMathPara>
                </a14:m>
                <a:endParaRPr lang="en-US" sz="7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09040"/>
                <a:ext cx="8581195" cy="124649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4038600"/>
                <a:ext cx="84401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/>
                        </a:rPr>
                        <m:t>01688724209698078569671875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38600"/>
                <a:ext cx="8440131" cy="76944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4198" y="4724400"/>
                <a:ext cx="837120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latin typeface="Cambria Math"/>
                        </a:rPr>
                        <m:t>37694807317667973799073247846210703</m:t>
                      </m:r>
                      <m:r>
                        <a:rPr lang="en-US" sz="2600" b="0" i="0" smtClean="0">
                          <a:latin typeface="Cambria Math"/>
                        </a:rPr>
                        <m:t>885038753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8" y="4724400"/>
                <a:ext cx="8371202" cy="49244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0993" y="5181600"/>
                <a:ext cx="837440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smtClean="0">
                          <a:latin typeface="Cambria Math"/>
                        </a:rPr>
                        <m:t>43276415727350138462309122970249248360558507372126441214970999358314132226</m:t>
                      </m:r>
                      <m:r>
                        <a:rPr lang="en-US" sz="1500" b="0" i="0" smtClean="0">
                          <a:latin typeface="Cambria Math"/>
                        </a:rPr>
                        <m:t>659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3" y="5181600"/>
                <a:ext cx="8374407" cy="3231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9559" y="5504765"/>
                <a:ext cx="839204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>
                          <a:latin typeface="Cambria Math"/>
                        </a:rPr>
                        <m:t>2750559275579995050115278206057147010955997160597027453459686201472851741864088</m:t>
                      </m:r>
                      <m:r>
                        <m:rPr>
                          <m:nor/>
                        </m:rPr>
                        <a:rPr lang="en-US" sz="900"/>
                        <m:t>919860955232923048430871432145083976260362799525140799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59" y="5504765"/>
                <a:ext cx="8392041" cy="2308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352800" y="580415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(dot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9167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2243576"/>
            <a:ext cx="12192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3345" y="648710"/>
            <a:ext cx="8229600" cy="889144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Surprise!</a:t>
            </a:r>
            <a:endParaRPr lang="en-US" sz="36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20291" y="2362208"/>
            <a:ext cx="5652654" cy="115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Leo Lavatelli,  </a:t>
            </a:r>
            <a:r>
              <a:rPr lang="en-US" sz="2400" i="1" dirty="0" smtClean="0"/>
              <a:t>American Journal of Physics,</a:t>
            </a:r>
          </a:p>
          <a:p>
            <a:pPr algn="l"/>
            <a:r>
              <a:rPr lang="en-US" sz="2400" dirty="0" smtClean="0"/>
              <a:t>Volume 40, </a:t>
            </a:r>
            <a:r>
              <a:rPr lang="en-US" sz="2400" dirty="0" err="1" smtClean="0"/>
              <a:t>pg</a:t>
            </a:r>
            <a:r>
              <a:rPr lang="en-US" sz="2400" dirty="0" smtClean="0"/>
              <a:t> 1248,   </a:t>
            </a:r>
            <a:endParaRPr lang="en-US" sz="2400" b="1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38802" y="2798623"/>
            <a:ext cx="2521527" cy="651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September 1972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02326" y="4461154"/>
            <a:ext cx="7010401" cy="86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“The Resistive Net and Finite-Difference Equations”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3345" y="648710"/>
            <a:ext cx="8229600" cy="889144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Surprise #2!</a:t>
            </a:r>
            <a:endParaRPr lang="en-US" sz="3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13" y="1990725"/>
            <a:ext cx="2629334" cy="31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42147" y="4846679"/>
            <a:ext cx="2899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James </a:t>
            </a:r>
            <a:r>
              <a:rPr lang="en-US" sz="2400" dirty="0" err="1" smtClean="0"/>
              <a:t>Clerck</a:t>
            </a:r>
            <a:r>
              <a:rPr lang="en-US" sz="2400" dirty="0" smtClean="0"/>
              <a:t> Maxwell</a:t>
            </a:r>
          </a:p>
          <a:p>
            <a:pPr algn="ctr"/>
            <a:r>
              <a:rPr lang="en-US" sz="2400" dirty="0" smtClean="0"/>
              <a:t>1831 - 1879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8451" y="2367919"/>
            <a:ext cx="3188742" cy="2894258"/>
            <a:chOff x="3103418" y="1698685"/>
            <a:chExt cx="4386804" cy="3981678"/>
          </a:xfrm>
        </p:grpSpPr>
        <p:sp>
          <p:nvSpPr>
            <p:cNvPr id="16" name="Freeform 15"/>
            <p:cNvSpPr/>
            <p:nvPr/>
          </p:nvSpPr>
          <p:spPr>
            <a:xfrm flipH="1">
              <a:off x="4530482" y="2839377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6200000" flipH="1">
              <a:off x="5389427" y="343190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4530482" y="411621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16200000" flipH="1">
              <a:off x="3983243" y="343190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3103431" y="411620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103418" y="284241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5992315" y="283936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5957509" y="411620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6200000" flipH="1">
              <a:off x="5382331" y="2126286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6200000" flipH="1">
              <a:off x="3990003" y="2126286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6200000" flipH="1">
              <a:off x="5389414" y="4737509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6200000" flipH="1">
              <a:off x="3983231" y="4737509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67734" y="3460925"/>
              <a:ext cx="457210" cy="457210"/>
              <a:chOff x="1482426" y="720427"/>
              <a:chExt cx="457210" cy="457210"/>
            </a:xfrm>
          </p:grpSpPr>
          <p:sp>
            <p:nvSpPr>
              <p:cNvPr id="29" name="Arc 2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/>
              <p:cNvCxnSpPr>
                <a:stCxn id="3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16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1039023" y="1994210"/>
            <a:ext cx="7330000" cy="1789824"/>
            <a:chOff x="1039023" y="1994210"/>
            <a:chExt cx="7330000" cy="1789824"/>
          </a:xfrm>
        </p:grpSpPr>
        <p:sp>
          <p:nvSpPr>
            <p:cNvPr id="29" name="Freeform 28"/>
            <p:cNvSpPr/>
            <p:nvPr/>
          </p:nvSpPr>
          <p:spPr>
            <a:xfrm flipH="1">
              <a:off x="2466087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 flipH="1">
              <a:off x="3297322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466087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6200000" flipH="1">
              <a:off x="1918848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1039036" y="33126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1039023" y="199726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103339" y="2657335"/>
              <a:ext cx="457210" cy="457210"/>
              <a:chOff x="1482426" y="720427"/>
              <a:chExt cx="457210" cy="457210"/>
            </a:xfrm>
          </p:grpSpPr>
          <p:sp>
            <p:nvSpPr>
              <p:cNvPr id="49" name="Arc 4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877322" y="1994222"/>
              <a:ext cx="1774090" cy="1789812"/>
              <a:chOff x="2618487" y="2146622"/>
              <a:chExt cx="1774090" cy="1789812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2618487" y="2146622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H="1">
                <a:off x="3449722" y="2780713"/>
                <a:ext cx="1370455" cy="515254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2618487" y="3465021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3255739" y="2809735"/>
                <a:ext cx="457210" cy="457210"/>
                <a:chOff x="1482426" y="720427"/>
                <a:chExt cx="457210" cy="45721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482436" y="72043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1482431" y="720432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 flipV="1">
                  <a:off x="1482426" y="72042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62" idx="2"/>
                </p:cNvCxnSpPr>
                <p:nvPr/>
              </p:nvCxnSpPr>
              <p:spPr>
                <a:xfrm flipV="1">
                  <a:off x="1482426" y="720437"/>
                  <a:ext cx="10" cy="22859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Freeform 64"/>
            <p:cNvSpPr/>
            <p:nvPr/>
          </p:nvSpPr>
          <p:spPr>
            <a:xfrm flipH="1">
              <a:off x="5375160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6200000" flipH="1">
              <a:off x="6206395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375160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012412" y="2657335"/>
              <a:ext cx="457210" cy="457210"/>
              <a:chOff x="1482426" y="720427"/>
              <a:chExt cx="457210" cy="45721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Freeform 72"/>
            <p:cNvSpPr/>
            <p:nvPr/>
          </p:nvSpPr>
          <p:spPr>
            <a:xfrm flipH="1">
              <a:off x="6871116" y="19942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6871116" y="3312609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08368" y="2657323"/>
              <a:ext cx="457210" cy="457210"/>
              <a:chOff x="1482426" y="720427"/>
              <a:chExt cx="457210" cy="457210"/>
            </a:xfrm>
          </p:grpSpPr>
          <p:sp>
            <p:nvSpPr>
              <p:cNvPr id="77" name="Arc 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06989" y="2657345"/>
              <a:ext cx="457210" cy="457210"/>
              <a:chOff x="1482426" y="720427"/>
              <a:chExt cx="457210" cy="457210"/>
            </a:xfrm>
          </p:grpSpPr>
          <p:sp>
            <p:nvSpPr>
              <p:cNvPr id="82" name="Arc 81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84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502148" y="2657355"/>
                  <a:ext cx="414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148" y="2657355"/>
                  <a:ext cx="414216" cy="369332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055406" y="2657355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406" y="2657355"/>
                  <a:ext cx="419537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507798" y="2687434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798" y="2687434"/>
                  <a:ext cx="419537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087485" y="2687434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485" y="2687434"/>
                  <a:ext cx="419537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567013" y="2691461"/>
                  <a:ext cx="541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7013" y="2691461"/>
                  <a:ext cx="541367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98765" y="803564"/>
            <a:ext cx="8229600" cy="775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the currents with indices to denote locations in the circuit.</a:t>
            </a:r>
            <a:endParaRPr lang="en-US" sz="2400" dirty="0"/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1611519" y="3879262"/>
            <a:ext cx="3160765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Kirchhoff’s loop rule: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52057" y="4036356"/>
                <a:ext cx="251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−4 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57" y="4036356"/>
                <a:ext cx="251075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590253" y="4038600"/>
                <a:ext cx="3164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−4 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53" y="4038600"/>
                <a:ext cx="31642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001252" y="4731325"/>
                <a:ext cx="23889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𝐿𝑒𝑡</m:t>
                      </m:r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52" y="4731325"/>
                <a:ext cx="2388924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674756" y="4731325"/>
                <a:ext cx="3039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1−4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756" y="4731325"/>
                <a:ext cx="3039102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998070" y="5368649"/>
                <a:ext cx="3734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𝐸𝑖𝑔𝑒𝑛𝑣𝑎𝑙𝑢𝑒𝑠</m:t>
                      </m:r>
                      <m:r>
                        <a:rPr lang="en-US" sz="2400" b="0" i="1" smtClean="0">
                          <a:latin typeface="Cambria Math"/>
                        </a:rPr>
                        <m:t>:   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70" y="5368649"/>
                <a:ext cx="3734677" cy="46166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27207" y="5313230"/>
                <a:ext cx="1725729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=2+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207" y="5313230"/>
                <a:ext cx="1725729" cy="505203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0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94" grpId="1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1039023" y="1689405"/>
            <a:ext cx="7330000" cy="1789824"/>
            <a:chOff x="1039023" y="1994210"/>
            <a:chExt cx="7330000" cy="1789824"/>
          </a:xfrm>
        </p:grpSpPr>
        <p:sp>
          <p:nvSpPr>
            <p:cNvPr id="29" name="Freeform 28"/>
            <p:cNvSpPr/>
            <p:nvPr/>
          </p:nvSpPr>
          <p:spPr>
            <a:xfrm flipH="1">
              <a:off x="2466087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 flipH="1">
              <a:off x="3297322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466087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6200000" flipH="1">
              <a:off x="1918848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1039036" y="33126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1039023" y="199726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103339" y="2657335"/>
              <a:ext cx="457210" cy="457210"/>
              <a:chOff x="1482426" y="720427"/>
              <a:chExt cx="457210" cy="457210"/>
            </a:xfrm>
          </p:grpSpPr>
          <p:sp>
            <p:nvSpPr>
              <p:cNvPr id="49" name="Arc 4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877322" y="1994222"/>
              <a:ext cx="1774090" cy="1789812"/>
              <a:chOff x="2618487" y="2146622"/>
              <a:chExt cx="1774090" cy="1789812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2618487" y="2146622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H="1">
                <a:off x="3449722" y="2780713"/>
                <a:ext cx="1370455" cy="515254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2618487" y="3465021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3255739" y="2809735"/>
                <a:ext cx="457210" cy="457210"/>
                <a:chOff x="1482426" y="720427"/>
                <a:chExt cx="457210" cy="45721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482436" y="72043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1482431" y="720432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 flipV="1">
                  <a:off x="1482426" y="72042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62" idx="2"/>
                </p:cNvCxnSpPr>
                <p:nvPr/>
              </p:nvCxnSpPr>
              <p:spPr>
                <a:xfrm flipV="1">
                  <a:off x="1482426" y="720437"/>
                  <a:ext cx="10" cy="22859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Freeform 64"/>
            <p:cNvSpPr/>
            <p:nvPr/>
          </p:nvSpPr>
          <p:spPr>
            <a:xfrm flipH="1">
              <a:off x="5375160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6200000" flipH="1">
              <a:off x="6206395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375160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012412" y="2657335"/>
              <a:ext cx="457210" cy="457210"/>
              <a:chOff x="1482426" y="720427"/>
              <a:chExt cx="457210" cy="45721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Freeform 72"/>
            <p:cNvSpPr/>
            <p:nvPr/>
          </p:nvSpPr>
          <p:spPr>
            <a:xfrm flipH="1">
              <a:off x="6871116" y="19942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6871116" y="3312609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08368" y="2657323"/>
              <a:ext cx="457210" cy="457210"/>
              <a:chOff x="1482426" y="720427"/>
              <a:chExt cx="457210" cy="457210"/>
            </a:xfrm>
          </p:grpSpPr>
          <p:sp>
            <p:nvSpPr>
              <p:cNvPr id="77" name="Arc 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06989" y="2657345"/>
              <a:ext cx="457210" cy="457210"/>
              <a:chOff x="1482426" y="720427"/>
              <a:chExt cx="457210" cy="457210"/>
            </a:xfrm>
          </p:grpSpPr>
          <p:sp>
            <p:nvSpPr>
              <p:cNvPr id="82" name="Arc 81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84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502148" y="2657355"/>
                  <a:ext cx="414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148" y="2657355"/>
                  <a:ext cx="414216" cy="369332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055406" y="2657355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406" y="2657355"/>
                  <a:ext cx="419537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507798" y="2687434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798" y="2687434"/>
                  <a:ext cx="419537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087485" y="2687434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485" y="2687434"/>
                  <a:ext cx="419537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567013" y="2691461"/>
                  <a:ext cx="541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7013" y="2691461"/>
                  <a:ext cx="541367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1683953" y="173176"/>
            <a:ext cx="2838791" cy="9225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Particular solution: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27207" y="5008425"/>
                <a:ext cx="1725729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=2+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207" y="5008425"/>
                <a:ext cx="1725729" cy="505203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825282" y="1756207"/>
            <a:ext cx="290944" cy="2909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817798" y="3071556"/>
            <a:ext cx="290944" cy="2909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977125" y="1095732"/>
            <a:ext cx="0" cy="260933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060738" y="1049031"/>
                <a:ext cx="7256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38" y="1049031"/>
                <a:ext cx="725648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136156" y="3513903"/>
                <a:ext cx="389202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𝐹𝑜𝑟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&gt;1,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  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156" y="3513903"/>
                <a:ext cx="3892027" cy="7861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48150" y="3517348"/>
                <a:ext cx="389202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𝐹𝑜𝑟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&lt;0,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  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0" y="3517348"/>
                <a:ext cx="3892027" cy="7861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4607" y="4427573"/>
                <a:ext cx="3348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+4 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07" y="4427573"/>
                <a:ext cx="3348865" cy="46166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145821" y="4399863"/>
                <a:ext cx="2996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821" y="4399863"/>
                <a:ext cx="2996205" cy="461665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0711" y="4884638"/>
                <a:ext cx="3732689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11" y="4884638"/>
                <a:ext cx="3732689" cy="786177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23915" y="5697901"/>
                <a:ext cx="2091085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15" y="5697901"/>
                <a:ext cx="2091085" cy="855299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1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6" grpId="0" animBg="1"/>
      <p:bldP spid="104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39023" y="1994210"/>
            <a:ext cx="7330000" cy="1789824"/>
            <a:chOff x="1039023" y="1994210"/>
            <a:chExt cx="7330000" cy="1789824"/>
          </a:xfrm>
        </p:grpSpPr>
        <p:sp>
          <p:nvSpPr>
            <p:cNvPr id="29" name="Freeform 28"/>
            <p:cNvSpPr/>
            <p:nvPr/>
          </p:nvSpPr>
          <p:spPr>
            <a:xfrm flipH="1">
              <a:off x="2466087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 flipH="1">
              <a:off x="3297322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466087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6200000" flipH="1">
              <a:off x="1918848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1039036" y="33126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1039023" y="199726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103339" y="2657335"/>
              <a:ext cx="457210" cy="457210"/>
              <a:chOff x="1482426" y="720427"/>
              <a:chExt cx="457210" cy="457210"/>
            </a:xfrm>
          </p:grpSpPr>
          <p:sp>
            <p:nvSpPr>
              <p:cNvPr id="49" name="Arc 4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877322" y="1994222"/>
              <a:ext cx="1774090" cy="1789812"/>
              <a:chOff x="2618487" y="2146622"/>
              <a:chExt cx="1774090" cy="1789812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2618487" y="2146622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H="1">
                <a:off x="3449722" y="2780713"/>
                <a:ext cx="1370455" cy="515254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2618487" y="3465021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3255739" y="2809735"/>
                <a:ext cx="457210" cy="457210"/>
                <a:chOff x="1482426" y="720427"/>
                <a:chExt cx="457210" cy="45721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482436" y="72043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1482431" y="720432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 flipV="1">
                  <a:off x="1482426" y="72042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62" idx="2"/>
                </p:cNvCxnSpPr>
                <p:nvPr/>
              </p:nvCxnSpPr>
              <p:spPr>
                <a:xfrm flipV="1">
                  <a:off x="1482426" y="720437"/>
                  <a:ext cx="10" cy="22859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Freeform 64"/>
            <p:cNvSpPr/>
            <p:nvPr/>
          </p:nvSpPr>
          <p:spPr>
            <a:xfrm flipH="1">
              <a:off x="5375160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6200000" flipH="1">
              <a:off x="6206395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375160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012412" y="2657335"/>
              <a:ext cx="457210" cy="457210"/>
              <a:chOff x="1482426" y="720427"/>
              <a:chExt cx="457210" cy="45721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Freeform 72"/>
            <p:cNvSpPr/>
            <p:nvPr/>
          </p:nvSpPr>
          <p:spPr>
            <a:xfrm flipH="1">
              <a:off x="6871116" y="19942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6871116" y="3312609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08368" y="2657323"/>
              <a:ext cx="457210" cy="457210"/>
              <a:chOff x="1482426" y="720427"/>
              <a:chExt cx="457210" cy="457210"/>
            </a:xfrm>
          </p:grpSpPr>
          <p:sp>
            <p:nvSpPr>
              <p:cNvPr id="77" name="Arc 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06989" y="2657345"/>
              <a:ext cx="457210" cy="457210"/>
              <a:chOff x="1482426" y="720427"/>
              <a:chExt cx="457210" cy="457210"/>
            </a:xfrm>
          </p:grpSpPr>
          <p:sp>
            <p:nvSpPr>
              <p:cNvPr id="82" name="Arc 81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84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98765" y="803564"/>
            <a:ext cx="8229600" cy="775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method generalizes to 2 dimensions!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29745" y="3563726"/>
            <a:ext cx="7346304" cy="2930920"/>
            <a:chOff x="1029745" y="3563726"/>
            <a:chExt cx="7346304" cy="2930920"/>
          </a:xfrm>
        </p:grpSpPr>
        <p:sp>
          <p:nvSpPr>
            <p:cNvPr id="101" name="Freeform 100"/>
            <p:cNvSpPr/>
            <p:nvPr/>
          </p:nvSpPr>
          <p:spPr>
            <a:xfrm rot="16200000" flipH="1">
              <a:off x="3304348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2473113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 rot="16200000" flipH="1">
              <a:off x="1925874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 flipH="1">
              <a:off x="1046062" y="4675624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3110365" y="4020349"/>
              <a:ext cx="457210" cy="457210"/>
              <a:chOff x="1482426" y="720427"/>
              <a:chExt cx="457210" cy="457210"/>
            </a:xfrm>
          </p:grpSpPr>
          <p:sp>
            <p:nvSpPr>
              <p:cNvPr id="141" name="Arc 14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Arc 14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Arc 14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Arrow Connector 143"/>
              <p:cNvCxnSpPr>
                <a:stCxn id="14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 rot="16200000" flipH="1">
              <a:off x="4715583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 flipH="1">
              <a:off x="3884348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4521600" y="4020349"/>
              <a:ext cx="457210" cy="457210"/>
              <a:chOff x="1482426" y="720427"/>
              <a:chExt cx="457210" cy="457210"/>
            </a:xfrm>
          </p:grpSpPr>
          <p:sp>
            <p:nvSpPr>
              <p:cNvPr id="137" name="Arc 13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Arc 13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Arc 13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" name="Straight Arrow Connector 139"/>
              <p:cNvCxnSpPr>
                <a:stCxn id="13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Freeform 108"/>
            <p:cNvSpPr/>
            <p:nvPr/>
          </p:nvSpPr>
          <p:spPr>
            <a:xfrm rot="16200000" flipH="1">
              <a:off x="6213421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5382186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019438" y="4020349"/>
              <a:ext cx="457210" cy="457210"/>
              <a:chOff x="1482426" y="720427"/>
              <a:chExt cx="457210" cy="457210"/>
            </a:xfrm>
          </p:grpSpPr>
          <p:sp>
            <p:nvSpPr>
              <p:cNvPr id="129" name="Arc 12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Arc 12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Arrow Connector 131"/>
              <p:cNvCxnSpPr>
                <a:stCxn id="13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reeform 112"/>
            <p:cNvSpPr/>
            <p:nvPr/>
          </p:nvSpPr>
          <p:spPr>
            <a:xfrm flipH="1">
              <a:off x="6878142" y="467562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7515394" y="4020337"/>
              <a:ext cx="457210" cy="457210"/>
              <a:chOff x="1482426" y="720427"/>
              <a:chExt cx="457210" cy="457210"/>
            </a:xfrm>
          </p:grpSpPr>
          <p:sp>
            <p:nvSpPr>
              <p:cNvPr id="125" name="Arc 124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Arc 125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Arc 126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Straight Arrow Connector 127"/>
              <p:cNvCxnSpPr>
                <a:stCxn id="127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1614015" y="4020359"/>
              <a:ext cx="457210" cy="457210"/>
              <a:chOff x="1482426" y="720427"/>
              <a:chExt cx="457210" cy="457210"/>
            </a:xfrm>
          </p:grpSpPr>
          <p:sp>
            <p:nvSpPr>
              <p:cNvPr id="121" name="Arc 12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Arc 12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Arrow Connector 123"/>
              <p:cNvCxnSpPr>
                <a:stCxn id="12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Freeform 145"/>
            <p:cNvSpPr/>
            <p:nvPr/>
          </p:nvSpPr>
          <p:spPr>
            <a:xfrm rot="16200000" flipH="1">
              <a:off x="3288031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 flipH="1">
              <a:off x="2456796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 rot="16200000" flipH="1">
              <a:off x="1909557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 flipH="1">
              <a:off x="1029745" y="6023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3094048" y="5367947"/>
              <a:ext cx="457210" cy="457210"/>
              <a:chOff x="1482426" y="720427"/>
              <a:chExt cx="457210" cy="457210"/>
            </a:xfrm>
          </p:grpSpPr>
          <p:sp>
            <p:nvSpPr>
              <p:cNvPr id="181" name="Arc 18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Arc 18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Arc 18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4" name="Straight Arrow Connector 183"/>
              <p:cNvCxnSpPr>
                <a:stCxn id="18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Freeform 150"/>
            <p:cNvSpPr/>
            <p:nvPr/>
          </p:nvSpPr>
          <p:spPr>
            <a:xfrm rot="16200000" flipH="1">
              <a:off x="4699266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 flipH="1">
              <a:off x="3868031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4505283" y="5367947"/>
              <a:ext cx="457210" cy="457210"/>
              <a:chOff x="1482426" y="720427"/>
              <a:chExt cx="457210" cy="457210"/>
            </a:xfrm>
          </p:grpSpPr>
          <p:sp>
            <p:nvSpPr>
              <p:cNvPr id="177" name="Arc 1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Arc 1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Arc 1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Arrow Connector 179"/>
              <p:cNvCxnSpPr>
                <a:stCxn id="1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Freeform 153"/>
            <p:cNvSpPr/>
            <p:nvPr/>
          </p:nvSpPr>
          <p:spPr>
            <a:xfrm rot="16200000" flipH="1">
              <a:off x="6197104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 flipH="1">
              <a:off x="5365869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003121" y="5367947"/>
              <a:ext cx="457210" cy="457210"/>
              <a:chOff x="1482426" y="720427"/>
              <a:chExt cx="457210" cy="457210"/>
            </a:xfrm>
          </p:grpSpPr>
          <p:sp>
            <p:nvSpPr>
              <p:cNvPr id="173" name="Arc 172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Arc 173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Arc 174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6" name="Straight Arrow Connector 175"/>
              <p:cNvCxnSpPr>
                <a:stCxn id="175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Freeform 156"/>
            <p:cNvSpPr/>
            <p:nvPr/>
          </p:nvSpPr>
          <p:spPr>
            <a:xfrm flipH="1">
              <a:off x="6861825" y="60232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7499077" y="5367935"/>
              <a:ext cx="457210" cy="457210"/>
              <a:chOff x="1482426" y="720427"/>
              <a:chExt cx="457210" cy="457210"/>
            </a:xfrm>
          </p:grpSpPr>
          <p:sp>
            <p:nvSpPr>
              <p:cNvPr id="169" name="Arc 1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Arc 1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Arrow Connector 171"/>
              <p:cNvCxnSpPr>
                <a:stCxn id="1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1597698" y="5367957"/>
              <a:ext cx="457210" cy="457210"/>
              <a:chOff x="1482426" y="720427"/>
              <a:chExt cx="457210" cy="457210"/>
            </a:xfrm>
          </p:grpSpPr>
          <p:sp>
            <p:nvSpPr>
              <p:cNvPr id="165" name="Arc 164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Arc 165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Arc 166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Arrow Connector 167"/>
              <p:cNvCxnSpPr>
                <a:stCxn id="167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5" name="Group 184"/>
          <p:cNvGrpSpPr/>
          <p:nvPr/>
        </p:nvGrpSpPr>
        <p:grpSpPr>
          <a:xfrm>
            <a:off x="1524000" y="2618362"/>
            <a:ext cx="6605909" cy="3126233"/>
            <a:chOff x="1483883" y="2657355"/>
            <a:chExt cx="6605909" cy="3126233"/>
          </a:xfrm>
        </p:grpSpPr>
        <p:grpSp>
          <p:nvGrpSpPr>
            <p:cNvPr id="186" name="Group 185"/>
            <p:cNvGrpSpPr/>
            <p:nvPr/>
          </p:nvGrpSpPr>
          <p:grpSpPr>
            <a:xfrm>
              <a:off x="1483883" y="2657355"/>
              <a:ext cx="6576502" cy="415621"/>
              <a:chOff x="1483883" y="2657355"/>
              <a:chExt cx="6576502" cy="4156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4502148" y="2657355"/>
                    <a:ext cx="547266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1,1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7" name="TextBox 1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2148" y="2657355"/>
                    <a:ext cx="547266" cy="381515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5958421" y="2657355"/>
                    <a:ext cx="552587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2,1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8" name="TextBox 1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8421" y="2657355"/>
                    <a:ext cx="552587" cy="381515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7507798" y="2687434"/>
                    <a:ext cx="552587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3,1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9" name="TextBox 1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7798" y="2687434"/>
                    <a:ext cx="552587" cy="381515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0" name="TextBox 199"/>
                  <p:cNvSpPr txBox="1"/>
                  <p:nvPr/>
                </p:nvSpPr>
                <p:spPr>
                  <a:xfrm>
                    <a:off x="3087485" y="2687434"/>
                    <a:ext cx="552587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0,1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0" name="TextBox 1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7485" y="2687434"/>
                    <a:ext cx="552587" cy="381515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TextBox 200"/>
                  <p:cNvSpPr txBox="1"/>
                  <p:nvPr/>
                </p:nvSpPr>
                <p:spPr>
                  <a:xfrm>
                    <a:off x="1483883" y="2691461"/>
                    <a:ext cx="674415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−1,1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1" name="TextBox 2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3883" y="2691461"/>
                    <a:ext cx="674415" cy="381515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/>
                <p:cNvSpPr txBox="1"/>
                <p:nvPr/>
              </p:nvSpPr>
              <p:spPr>
                <a:xfrm>
                  <a:off x="4467609" y="4020369"/>
                  <a:ext cx="547266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609" y="4020369"/>
                  <a:ext cx="547266" cy="38151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/>
                <p:cNvSpPr txBox="1"/>
                <p:nvPr/>
              </p:nvSpPr>
              <p:spPr>
                <a:xfrm>
                  <a:off x="5979302" y="4020369"/>
                  <a:ext cx="552587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9302" y="4020369"/>
                  <a:ext cx="552587" cy="381515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7473259" y="4050448"/>
                  <a:ext cx="552587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3259" y="4050448"/>
                  <a:ext cx="552587" cy="381515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/>
                <p:cNvSpPr txBox="1"/>
                <p:nvPr/>
              </p:nvSpPr>
              <p:spPr>
                <a:xfrm>
                  <a:off x="3094511" y="4050448"/>
                  <a:ext cx="552587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0" name="TextBox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511" y="4050448"/>
                  <a:ext cx="552587" cy="381515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1490909" y="4054475"/>
                  <a:ext cx="674415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−1,0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909" y="4054475"/>
                  <a:ext cx="674415" cy="381515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4395872" y="5367967"/>
                  <a:ext cx="669094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1,−1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872" y="5367967"/>
                  <a:ext cx="669094" cy="381515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921420" y="5367967"/>
                  <a:ext cx="674415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2,−1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1420" y="5367967"/>
                  <a:ext cx="674415" cy="381515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7415377" y="5398046"/>
                  <a:ext cx="674415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3,−1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377" y="5398046"/>
                  <a:ext cx="674415" cy="381515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2981209" y="5398046"/>
                  <a:ext cx="674415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0,−1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1209" y="5398046"/>
                  <a:ext cx="674415" cy="381515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557722" y="5402073"/>
                  <a:ext cx="796244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−1,−1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7722" y="5402073"/>
                  <a:ext cx="796244" cy="381515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1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98765" y="803564"/>
            <a:ext cx="8229600" cy="775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method generalizes to 2 dimensions!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1828800"/>
                <a:ext cx="238571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28800"/>
                <a:ext cx="2385718" cy="47788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5105400" y="1828800"/>
                <a:ext cx="2394758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828800"/>
                <a:ext cx="2394758" cy="49084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595747" y="3505200"/>
            <a:ext cx="8229600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Current loops influence each other in a nonlinear way.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5747" y="2895600"/>
            <a:ext cx="8229600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Horizontal and vertical equations are inseparable.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2" grpId="0" animBg="1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39023" y="1994210"/>
            <a:ext cx="7330000" cy="1789824"/>
            <a:chOff x="1039023" y="1994210"/>
            <a:chExt cx="7330000" cy="1789824"/>
          </a:xfrm>
        </p:grpSpPr>
        <p:sp>
          <p:nvSpPr>
            <p:cNvPr id="29" name="Freeform 28"/>
            <p:cNvSpPr/>
            <p:nvPr/>
          </p:nvSpPr>
          <p:spPr>
            <a:xfrm flipH="1">
              <a:off x="2466087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 flipH="1">
              <a:off x="3297322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466087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6200000" flipH="1">
              <a:off x="1918848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1039036" y="33126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1039023" y="199726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103339" y="2657335"/>
              <a:ext cx="457210" cy="457210"/>
              <a:chOff x="1482426" y="720427"/>
              <a:chExt cx="457210" cy="457210"/>
            </a:xfrm>
          </p:grpSpPr>
          <p:sp>
            <p:nvSpPr>
              <p:cNvPr id="49" name="Arc 4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877322" y="1994222"/>
              <a:ext cx="1774090" cy="1789812"/>
              <a:chOff x="2618487" y="2146622"/>
              <a:chExt cx="1774090" cy="1789812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2618487" y="2146622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H="1">
                <a:off x="3449722" y="2780713"/>
                <a:ext cx="1370455" cy="515254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2618487" y="3465021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3255739" y="2809735"/>
                <a:ext cx="457210" cy="457210"/>
                <a:chOff x="1482426" y="720427"/>
                <a:chExt cx="457210" cy="45721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482436" y="72043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1482431" y="720432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 flipV="1">
                  <a:off x="1482426" y="72042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62" idx="2"/>
                </p:cNvCxnSpPr>
                <p:nvPr/>
              </p:nvCxnSpPr>
              <p:spPr>
                <a:xfrm flipV="1">
                  <a:off x="1482426" y="720437"/>
                  <a:ext cx="10" cy="22859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Freeform 64"/>
            <p:cNvSpPr/>
            <p:nvPr/>
          </p:nvSpPr>
          <p:spPr>
            <a:xfrm flipH="1">
              <a:off x="5375160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6200000" flipH="1">
              <a:off x="6206395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375160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012412" y="2657335"/>
              <a:ext cx="457210" cy="457210"/>
              <a:chOff x="1482426" y="720427"/>
              <a:chExt cx="457210" cy="45721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Freeform 72"/>
            <p:cNvSpPr/>
            <p:nvPr/>
          </p:nvSpPr>
          <p:spPr>
            <a:xfrm flipH="1">
              <a:off x="6871116" y="19942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6871116" y="3312609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08368" y="2657323"/>
              <a:ext cx="457210" cy="457210"/>
              <a:chOff x="1482426" y="720427"/>
              <a:chExt cx="457210" cy="457210"/>
            </a:xfrm>
          </p:grpSpPr>
          <p:sp>
            <p:nvSpPr>
              <p:cNvPr id="77" name="Arc 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06989" y="2657345"/>
              <a:ext cx="457210" cy="457210"/>
              <a:chOff x="1482426" y="720427"/>
              <a:chExt cx="457210" cy="457210"/>
            </a:xfrm>
          </p:grpSpPr>
          <p:sp>
            <p:nvSpPr>
              <p:cNvPr id="82" name="Arc 81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84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533400" y="803564"/>
            <a:ext cx="8229600" cy="775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Interactions of two current loops:  1D chain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10375" y="2701257"/>
            <a:ext cx="3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6033706" y="2699847"/>
            <a:ext cx="3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57295" y="3124201"/>
            <a:ext cx="2030310" cy="225319"/>
            <a:chOff x="3657295" y="3124201"/>
            <a:chExt cx="2030310" cy="225319"/>
          </a:xfrm>
        </p:grpSpPr>
        <p:sp>
          <p:nvSpPr>
            <p:cNvPr id="161" name="Down Arrow 160"/>
            <p:cNvSpPr/>
            <p:nvPr/>
          </p:nvSpPr>
          <p:spPr>
            <a:xfrm rot="16200000">
              <a:off x="3831431" y="2950065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wn Arrow 161"/>
            <p:cNvSpPr/>
            <p:nvPr/>
          </p:nvSpPr>
          <p:spPr>
            <a:xfrm rot="16200000">
              <a:off x="5288150" y="2950065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4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39023" y="1994210"/>
            <a:ext cx="7330000" cy="1789824"/>
            <a:chOff x="1039023" y="1994210"/>
            <a:chExt cx="7330000" cy="1789824"/>
          </a:xfrm>
        </p:grpSpPr>
        <p:sp>
          <p:nvSpPr>
            <p:cNvPr id="29" name="Freeform 28"/>
            <p:cNvSpPr/>
            <p:nvPr/>
          </p:nvSpPr>
          <p:spPr>
            <a:xfrm flipH="1">
              <a:off x="2466087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 flipH="1">
              <a:off x="3297322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466087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6200000" flipH="1">
              <a:off x="1918848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1039036" y="33126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1039023" y="199726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103339" y="2657335"/>
              <a:ext cx="457210" cy="457210"/>
              <a:chOff x="1482426" y="720427"/>
              <a:chExt cx="457210" cy="457210"/>
            </a:xfrm>
          </p:grpSpPr>
          <p:sp>
            <p:nvSpPr>
              <p:cNvPr id="49" name="Arc 4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877322" y="1994222"/>
              <a:ext cx="1774090" cy="1789812"/>
              <a:chOff x="2618487" y="2146622"/>
              <a:chExt cx="1774090" cy="1789812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2618487" y="2146622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H="1">
                <a:off x="3449722" y="2780713"/>
                <a:ext cx="1370455" cy="515254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2618487" y="3465021"/>
                <a:ext cx="1497907" cy="471413"/>
              </a:xfrm>
              <a:custGeom>
                <a:avLst/>
                <a:gdLst>
                  <a:gd name="connsiteX0" fmla="*/ 0 w 2181225"/>
                  <a:gd name="connsiteY0" fmla="*/ 371475 h 752475"/>
                  <a:gd name="connsiteX1" fmla="*/ 733425 w 2181225"/>
                  <a:gd name="connsiteY1" fmla="*/ 371475 h 752475"/>
                  <a:gd name="connsiteX2" fmla="*/ 828675 w 2181225"/>
                  <a:gd name="connsiteY2" fmla="*/ 0 h 752475"/>
                  <a:gd name="connsiteX3" fmla="*/ 962025 w 2181225"/>
                  <a:gd name="connsiteY3" fmla="*/ 733425 h 752475"/>
                  <a:gd name="connsiteX4" fmla="*/ 1095375 w 2181225"/>
                  <a:gd name="connsiteY4" fmla="*/ 9525 h 752475"/>
                  <a:gd name="connsiteX5" fmla="*/ 1228725 w 2181225"/>
                  <a:gd name="connsiteY5" fmla="*/ 752475 h 752475"/>
                  <a:gd name="connsiteX6" fmla="*/ 1333500 w 2181225"/>
                  <a:gd name="connsiteY6" fmla="*/ 19050 h 752475"/>
                  <a:gd name="connsiteX7" fmla="*/ 1438275 w 2181225"/>
                  <a:gd name="connsiteY7" fmla="*/ 361950 h 752475"/>
                  <a:gd name="connsiteX8" fmla="*/ 2181225 w 2181225"/>
                  <a:gd name="connsiteY8" fmla="*/ 371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1225" h="752475">
                    <a:moveTo>
                      <a:pt x="0" y="371475"/>
                    </a:moveTo>
                    <a:lnTo>
                      <a:pt x="733425" y="371475"/>
                    </a:lnTo>
                    <a:lnTo>
                      <a:pt x="828675" y="0"/>
                    </a:lnTo>
                    <a:lnTo>
                      <a:pt x="962025" y="733425"/>
                    </a:lnTo>
                    <a:lnTo>
                      <a:pt x="1095375" y="9525"/>
                    </a:lnTo>
                    <a:lnTo>
                      <a:pt x="1228725" y="752475"/>
                    </a:lnTo>
                    <a:lnTo>
                      <a:pt x="1333500" y="19050"/>
                    </a:lnTo>
                    <a:lnTo>
                      <a:pt x="1438275" y="361950"/>
                    </a:lnTo>
                    <a:lnTo>
                      <a:pt x="2181225" y="371475"/>
                    </a:ln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3255739" y="2809735"/>
                <a:ext cx="457210" cy="457210"/>
                <a:chOff x="1482426" y="720427"/>
                <a:chExt cx="457210" cy="45721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482436" y="72043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1482431" y="720432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 flipV="1">
                  <a:off x="1482426" y="720427"/>
                  <a:ext cx="457200" cy="457200"/>
                </a:xfrm>
                <a:prstGeom prst="arc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62" idx="2"/>
                </p:cNvCxnSpPr>
                <p:nvPr/>
              </p:nvCxnSpPr>
              <p:spPr>
                <a:xfrm flipV="1">
                  <a:off x="1482426" y="720437"/>
                  <a:ext cx="10" cy="22859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Freeform 64"/>
            <p:cNvSpPr/>
            <p:nvPr/>
          </p:nvSpPr>
          <p:spPr>
            <a:xfrm flipH="1">
              <a:off x="5375160" y="1994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6200000" flipH="1">
              <a:off x="6206395" y="2628313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375160" y="33126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012412" y="2657335"/>
              <a:ext cx="457210" cy="457210"/>
              <a:chOff x="1482426" y="720427"/>
              <a:chExt cx="457210" cy="45721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Freeform 72"/>
            <p:cNvSpPr/>
            <p:nvPr/>
          </p:nvSpPr>
          <p:spPr>
            <a:xfrm flipH="1">
              <a:off x="6871116" y="1994210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6871116" y="3312609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08368" y="2657323"/>
              <a:ext cx="457210" cy="457210"/>
              <a:chOff x="1482426" y="720427"/>
              <a:chExt cx="457210" cy="457210"/>
            </a:xfrm>
          </p:grpSpPr>
          <p:sp>
            <p:nvSpPr>
              <p:cNvPr id="77" name="Arc 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06989" y="2657345"/>
              <a:ext cx="457210" cy="457210"/>
              <a:chOff x="1482426" y="720427"/>
              <a:chExt cx="457210" cy="457210"/>
            </a:xfrm>
          </p:grpSpPr>
          <p:sp>
            <p:nvSpPr>
              <p:cNvPr id="82" name="Arc 81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84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98765" y="803564"/>
            <a:ext cx="8229600" cy="775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Interactions of two current loops:  2D array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29745" y="3563726"/>
            <a:ext cx="7346304" cy="2930920"/>
            <a:chOff x="1029745" y="3563726"/>
            <a:chExt cx="7346304" cy="2930920"/>
          </a:xfrm>
        </p:grpSpPr>
        <p:sp>
          <p:nvSpPr>
            <p:cNvPr id="101" name="Freeform 100"/>
            <p:cNvSpPr/>
            <p:nvPr/>
          </p:nvSpPr>
          <p:spPr>
            <a:xfrm rot="16200000" flipH="1">
              <a:off x="3304348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2473113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 rot="16200000" flipH="1">
              <a:off x="1925874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 flipH="1">
              <a:off x="1046062" y="4675624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3110365" y="4020349"/>
              <a:ext cx="457210" cy="457210"/>
              <a:chOff x="1482426" y="720427"/>
              <a:chExt cx="457210" cy="457210"/>
            </a:xfrm>
          </p:grpSpPr>
          <p:sp>
            <p:nvSpPr>
              <p:cNvPr id="141" name="Arc 14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Arc 14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Arc 14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Arrow Connector 143"/>
              <p:cNvCxnSpPr>
                <a:stCxn id="14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 rot="16200000" flipH="1">
              <a:off x="4715583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 flipH="1">
              <a:off x="3884348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4521600" y="4020349"/>
              <a:ext cx="457210" cy="457210"/>
              <a:chOff x="1482426" y="720427"/>
              <a:chExt cx="457210" cy="457210"/>
            </a:xfrm>
          </p:grpSpPr>
          <p:sp>
            <p:nvSpPr>
              <p:cNvPr id="137" name="Arc 13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Arc 13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Arc 13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" name="Straight Arrow Connector 139"/>
              <p:cNvCxnSpPr>
                <a:stCxn id="13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Freeform 108"/>
            <p:cNvSpPr/>
            <p:nvPr/>
          </p:nvSpPr>
          <p:spPr>
            <a:xfrm rot="16200000" flipH="1">
              <a:off x="6213421" y="3991327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5382186" y="4675635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019438" y="4020349"/>
              <a:ext cx="457210" cy="457210"/>
              <a:chOff x="1482426" y="720427"/>
              <a:chExt cx="457210" cy="457210"/>
            </a:xfrm>
          </p:grpSpPr>
          <p:sp>
            <p:nvSpPr>
              <p:cNvPr id="129" name="Arc 12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Arc 12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Arrow Connector 131"/>
              <p:cNvCxnSpPr>
                <a:stCxn id="13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reeform 112"/>
            <p:cNvSpPr/>
            <p:nvPr/>
          </p:nvSpPr>
          <p:spPr>
            <a:xfrm flipH="1">
              <a:off x="6878142" y="467562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7515394" y="4020337"/>
              <a:ext cx="457210" cy="457210"/>
              <a:chOff x="1482426" y="720427"/>
              <a:chExt cx="457210" cy="457210"/>
            </a:xfrm>
          </p:grpSpPr>
          <p:sp>
            <p:nvSpPr>
              <p:cNvPr id="125" name="Arc 124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Arc 125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Arc 126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Straight Arrow Connector 127"/>
              <p:cNvCxnSpPr>
                <a:stCxn id="127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1614015" y="4020359"/>
              <a:ext cx="457210" cy="457210"/>
              <a:chOff x="1482426" y="720427"/>
              <a:chExt cx="457210" cy="457210"/>
            </a:xfrm>
          </p:grpSpPr>
          <p:sp>
            <p:nvSpPr>
              <p:cNvPr id="121" name="Arc 12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Arc 12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Arrow Connector 123"/>
              <p:cNvCxnSpPr>
                <a:stCxn id="12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Freeform 145"/>
            <p:cNvSpPr/>
            <p:nvPr/>
          </p:nvSpPr>
          <p:spPr>
            <a:xfrm rot="16200000" flipH="1">
              <a:off x="3288031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 flipH="1">
              <a:off x="2456796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 rot="16200000" flipH="1">
              <a:off x="1909557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 flipH="1">
              <a:off x="1029745" y="6023222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3094048" y="5367947"/>
              <a:ext cx="457210" cy="457210"/>
              <a:chOff x="1482426" y="720427"/>
              <a:chExt cx="457210" cy="457210"/>
            </a:xfrm>
          </p:grpSpPr>
          <p:sp>
            <p:nvSpPr>
              <p:cNvPr id="181" name="Arc 180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Arc 181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Arc 182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4" name="Straight Arrow Connector 183"/>
              <p:cNvCxnSpPr>
                <a:stCxn id="183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Freeform 150"/>
            <p:cNvSpPr/>
            <p:nvPr/>
          </p:nvSpPr>
          <p:spPr>
            <a:xfrm rot="16200000" flipH="1">
              <a:off x="4699266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 flipH="1">
              <a:off x="3868031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4505283" y="5367947"/>
              <a:ext cx="457210" cy="457210"/>
              <a:chOff x="1482426" y="720427"/>
              <a:chExt cx="457210" cy="457210"/>
            </a:xfrm>
          </p:grpSpPr>
          <p:sp>
            <p:nvSpPr>
              <p:cNvPr id="177" name="Arc 176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Arc 177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Arc 178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Arrow Connector 179"/>
              <p:cNvCxnSpPr>
                <a:stCxn id="179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Freeform 153"/>
            <p:cNvSpPr/>
            <p:nvPr/>
          </p:nvSpPr>
          <p:spPr>
            <a:xfrm rot="16200000" flipH="1">
              <a:off x="6197104" y="5338925"/>
              <a:ext cx="1370455" cy="515254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 flipH="1">
              <a:off x="5365869" y="6023233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003121" y="5367947"/>
              <a:ext cx="457210" cy="457210"/>
              <a:chOff x="1482426" y="720427"/>
              <a:chExt cx="457210" cy="457210"/>
            </a:xfrm>
          </p:grpSpPr>
          <p:sp>
            <p:nvSpPr>
              <p:cNvPr id="173" name="Arc 172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Arc 173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Arc 174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6" name="Straight Arrow Connector 175"/>
              <p:cNvCxnSpPr>
                <a:stCxn id="175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Freeform 156"/>
            <p:cNvSpPr/>
            <p:nvPr/>
          </p:nvSpPr>
          <p:spPr>
            <a:xfrm flipH="1">
              <a:off x="6861825" y="6023221"/>
              <a:ext cx="1497907" cy="471413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7499077" y="5367935"/>
              <a:ext cx="457210" cy="457210"/>
              <a:chOff x="1482426" y="720427"/>
              <a:chExt cx="457210" cy="457210"/>
            </a:xfrm>
          </p:grpSpPr>
          <p:sp>
            <p:nvSpPr>
              <p:cNvPr id="169" name="Arc 168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Arc 169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Arrow Connector 171"/>
              <p:cNvCxnSpPr>
                <a:stCxn id="171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1597698" y="5367957"/>
              <a:ext cx="457210" cy="457210"/>
              <a:chOff x="1482426" y="720427"/>
              <a:chExt cx="457210" cy="457210"/>
            </a:xfrm>
          </p:grpSpPr>
          <p:sp>
            <p:nvSpPr>
              <p:cNvPr id="165" name="Arc 164"/>
              <p:cNvSpPr/>
              <p:nvPr/>
            </p:nvSpPr>
            <p:spPr>
              <a:xfrm>
                <a:off x="1482436" y="72043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Arc 165"/>
              <p:cNvSpPr/>
              <p:nvPr/>
            </p:nvSpPr>
            <p:spPr>
              <a:xfrm flipV="1">
                <a:off x="1482431" y="720432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Arc 166"/>
              <p:cNvSpPr/>
              <p:nvPr/>
            </p:nvSpPr>
            <p:spPr>
              <a:xfrm flipH="1" flipV="1">
                <a:off x="1482426" y="720427"/>
                <a:ext cx="457200" cy="4572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Arrow Connector 167"/>
              <p:cNvCxnSpPr>
                <a:stCxn id="167" idx="2"/>
              </p:cNvCxnSpPr>
              <p:nvPr/>
            </p:nvCxnSpPr>
            <p:spPr>
              <a:xfrm flipV="1">
                <a:off x="1482426" y="720437"/>
                <a:ext cx="10" cy="22859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3110375" y="2701257"/>
            <a:ext cx="3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6019448" y="5411901"/>
            <a:ext cx="3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91760" y="3284372"/>
            <a:ext cx="2895845" cy="2835033"/>
            <a:chOff x="2791760" y="3284372"/>
            <a:chExt cx="2895845" cy="2835033"/>
          </a:xfrm>
        </p:grpSpPr>
        <p:sp>
          <p:nvSpPr>
            <p:cNvPr id="11" name="Down Arrow 10"/>
            <p:cNvSpPr/>
            <p:nvPr/>
          </p:nvSpPr>
          <p:spPr>
            <a:xfrm>
              <a:off x="2800293" y="3284372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wn Arrow 159"/>
            <p:cNvSpPr/>
            <p:nvPr/>
          </p:nvSpPr>
          <p:spPr>
            <a:xfrm>
              <a:off x="2791760" y="4573457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wn Arrow 160"/>
            <p:cNvSpPr/>
            <p:nvPr/>
          </p:nvSpPr>
          <p:spPr>
            <a:xfrm rot="16200000">
              <a:off x="3831431" y="5661580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wn Arrow 161"/>
            <p:cNvSpPr/>
            <p:nvPr/>
          </p:nvSpPr>
          <p:spPr>
            <a:xfrm rot="16200000">
              <a:off x="5288150" y="5719950"/>
              <a:ext cx="225319" cy="5735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31948" y="2387513"/>
            <a:ext cx="4465975" cy="3709287"/>
            <a:chOff x="3731948" y="2387513"/>
            <a:chExt cx="4465975" cy="3709287"/>
          </a:xfrm>
        </p:grpSpPr>
        <p:sp>
          <p:nvSpPr>
            <p:cNvPr id="163" name="Down Arrow 162"/>
            <p:cNvSpPr/>
            <p:nvPr/>
          </p:nvSpPr>
          <p:spPr>
            <a:xfrm>
              <a:off x="7956277" y="3319020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wn Arrow 163"/>
            <p:cNvSpPr/>
            <p:nvPr/>
          </p:nvSpPr>
          <p:spPr>
            <a:xfrm>
              <a:off x="7972604" y="4624545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Down Arrow 201"/>
            <p:cNvSpPr/>
            <p:nvPr/>
          </p:nvSpPr>
          <p:spPr>
            <a:xfrm rot="16200000">
              <a:off x="3906084" y="2264265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wn Arrow 202"/>
            <p:cNvSpPr/>
            <p:nvPr/>
          </p:nvSpPr>
          <p:spPr>
            <a:xfrm rot="16200000">
              <a:off x="5315545" y="2267545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wn Arrow 203"/>
            <p:cNvSpPr/>
            <p:nvPr/>
          </p:nvSpPr>
          <p:spPr>
            <a:xfrm rot="16200000">
              <a:off x="6778962" y="2213377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wn Arrow 204"/>
            <p:cNvSpPr/>
            <p:nvPr/>
          </p:nvSpPr>
          <p:spPr>
            <a:xfrm rot="5400000" flipH="1">
              <a:off x="6785988" y="5697345"/>
              <a:ext cx="225319" cy="5735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73612" y="3171712"/>
            <a:ext cx="2967409" cy="2095899"/>
            <a:chOff x="3673612" y="3171712"/>
            <a:chExt cx="2967409" cy="2095899"/>
          </a:xfrm>
        </p:grpSpPr>
        <p:sp>
          <p:nvSpPr>
            <p:cNvPr id="206" name="Down Arrow 205"/>
            <p:cNvSpPr/>
            <p:nvPr/>
          </p:nvSpPr>
          <p:spPr>
            <a:xfrm>
              <a:off x="6415702" y="4694020"/>
              <a:ext cx="225319" cy="5735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wn Arrow 206"/>
            <p:cNvSpPr/>
            <p:nvPr/>
          </p:nvSpPr>
          <p:spPr>
            <a:xfrm>
              <a:off x="5023497" y="3284371"/>
              <a:ext cx="225319" cy="5735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wn Arrow 207"/>
            <p:cNvSpPr/>
            <p:nvPr/>
          </p:nvSpPr>
          <p:spPr>
            <a:xfrm rot="16200000">
              <a:off x="3847748" y="2997576"/>
              <a:ext cx="225319" cy="5735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wn Arrow 208"/>
            <p:cNvSpPr/>
            <p:nvPr/>
          </p:nvSpPr>
          <p:spPr>
            <a:xfrm rot="16200000">
              <a:off x="5301002" y="4337749"/>
              <a:ext cx="225319" cy="5735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96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/>
          </p:cNvSpPr>
          <p:nvPr/>
        </p:nvSpPr>
        <p:spPr>
          <a:xfrm>
            <a:off x="533400" y="4100946"/>
            <a:ext cx="8229600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</a:t>
            </a:r>
            <a:r>
              <a:rPr lang="en-US" sz="2400" dirty="0" smtClean="0"/>
              <a:t>ut a full solution involves multivariate calculus</a:t>
            </a:r>
            <a:br>
              <a:rPr lang="en-US" sz="2400" dirty="0" smtClean="0"/>
            </a:br>
            <a:r>
              <a:rPr lang="en-US" sz="2400" dirty="0" smtClean="0"/>
              <a:t>and the creation of appropriate Green’s functions.</a:t>
            </a:r>
            <a:endParaRPr lang="en-US" sz="2400" dirty="0"/>
          </a:p>
        </p:txBody>
      </p:sp>
      <p:sp>
        <p:nvSpPr>
          <p:cNvPr id="185" name="Title 1"/>
          <p:cNvSpPr txBox="1">
            <a:spLocks/>
          </p:cNvSpPr>
          <p:nvPr/>
        </p:nvSpPr>
        <p:spPr>
          <a:xfrm>
            <a:off x="533400" y="838200"/>
            <a:ext cx="8229600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Complexity of solutions of 2D grids</a:t>
            </a:r>
            <a:endParaRPr lang="en-US" sz="2400" dirty="0"/>
          </a:p>
        </p:txBody>
      </p:sp>
      <p:sp>
        <p:nvSpPr>
          <p:cNvPr id="187" name="Title 1"/>
          <p:cNvSpPr txBox="1">
            <a:spLocks/>
          </p:cNvSpPr>
          <p:nvPr/>
        </p:nvSpPr>
        <p:spPr>
          <a:xfrm>
            <a:off x="484909" y="1891146"/>
            <a:ext cx="8506691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Number of rows           Order of polynomials           Number of equations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5029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9" name="TextBox 188"/>
          <p:cNvSpPr txBox="1"/>
          <p:nvPr/>
        </p:nvSpPr>
        <p:spPr>
          <a:xfrm>
            <a:off x="4117914" y="2514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7546914" y="2514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1" name="TextBox 190"/>
          <p:cNvSpPr txBox="1"/>
          <p:nvPr/>
        </p:nvSpPr>
        <p:spPr>
          <a:xfrm>
            <a:off x="1371600" y="31080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4117914" y="3119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93" name="TextBox 192"/>
          <p:cNvSpPr txBox="1"/>
          <p:nvPr/>
        </p:nvSpPr>
        <p:spPr>
          <a:xfrm>
            <a:off x="7546914" y="3119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1371600" y="37176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4117914" y="3729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7546914" y="3729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1371600" y="43272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4038600" y="43389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14</a:t>
            </a:r>
            <a:endParaRPr lang="en-US" sz="2400" dirty="0"/>
          </a:p>
        </p:txBody>
      </p:sp>
      <p:sp>
        <p:nvSpPr>
          <p:cNvPr id="199" name="TextBox 198"/>
          <p:cNvSpPr txBox="1"/>
          <p:nvPr/>
        </p:nvSpPr>
        <p:spPr>
          <a:xfrm>
            <a:off x="7391400" y="433893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924</a:t>
            </a:r>
            <a:endParaRPr lang="en-US" sz="2400" dirty="0"/>
          </a:p>
        </p:txBody>
      </p:sp>
      <p:sp>
        <p:nvSpPr>
          <p:cNvPr id="200" name="TextBox 199"/>
          <p:cNvSpPr txBox="1"/>
          <p:nvPr/>
        </p:nvSpPr>
        <p:spPr>
          <a:xfrm>
            <a:off x="1295400" y="493686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</a:t>
            </a:r>
            <a:endParaRPr lang="en-US" sz="2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4038600" y="49485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40</a:t>
            </a:r>
            <a:endParaRPr lang="en-US" sz="2400" dirty="0"/>
          </a:p>
        </p:txBody>
      </p:sp>
      <p:sp>
        <p:nvSpPr>
          <p:cNvPr id="210" name="TextBox 209"/>
          <p:cNvSpPr txBox="1"/>
          <p:nvPr/>
        </p:nvSpPr>
        <p:spPr>
          <a:xfrm>
            <a:off x="7049584" y="494853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35 billion</a:t>
            </a:r>
            <a:endParaRPr lang="en-US" sz="2400" dirty="0"/>
          </a:p>
        </p:txBody>
      </p:sp>
      <p:sp>
        <p:nvSpPr>
          <p:cNvPr id="211" name="Title 1"/>
          <p:cNvSpPr txBox="1">
            <a:spLocks/>
          </p:cNvSpPr>
          <p:nvPr/>
        </p:nvSpPr>
        <p:spPr>
          <a:xfrm>
            <a:off x="482529" y="2738504"/>
            <a:ext cx="8229600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Fortunately the infinite dimensional 2D grid</a:t>
            </a:r>
            <a:br>
              <a:rPr lang="en-US" sz="2400" dirty="0" smtClean="0"/>
            </a:br>
            <a:r>
              <a:rPr lang="en-US" sz="2400" dirty="0" smtClean="0"/>
              <a:t>is “simpler” than a grid with 20 infinite rows.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9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87" grpId="0"/>
      <p:bldP spid="187" grpId="1"/>
      <p:bldP spid="7" grpId="0"/>
      <p:bldP spid="7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10" grpId="0"/>
      <p:bldP spid="210" grpId="1"/>
      <p:bldP spid="2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grpSp>
        <p:nvGrpSpPr>
          <p:cNvPr id="10" name="Group 9"/>
          <p:cNvGrpSpPr/>
          <p:nvPr/>
        </p:nvGrpSpPr>
        <p:grpSpPr>
          <a:xfrm>
            <a:off x="6057900" y="742681"/>
            <a:ext cx="2438400" cy="461665"/>
            <a:chOff x="1295400" y="2588085"/>
            <a:chExt cx="2438400" cy="461665"/>
          </a:xfrm>
        </p:grpSpPr>
        <p:sp>
          <p:nvSpPr>
            <p:cNvPr id="5" name="Freeform 4"/>
            <p:cNvSpPr/>
            <p:nvPr/>
          </p:nvSpPr>
          <p:spPr>
            <a:xfrm flipH="1">
              <a:off x="1295400" y="27432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=1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𝑜h𝑚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1"/>
          <p:cNvSpPr txBox="1">
            <a:spLocks/>
          </p:cNvSpPr>
          <p:nvPr/>
        </p:nvSpPr>
        <p:spPr>
          <a:xfrm>
            <a:off x="516082" y="1017666"/>
            <a:ext cx="3124200" cy="151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these two points?</a:t>
            </a:r>
            <a:endParaRPr lang="en-US" sz="24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6200" y="2971800"/>
            <a:ext cx="2743200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Finite element: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51073" y="3162311"/>
                <a:ext cx="1089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73" y="3162311"/>
                <a:ext cx="1089209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itle 1"/>
          <p:cNvSpPr txBox="1">
            <a:spLocks/>
          </p:cNvSpPr>
          <p:nvPr/>
        </p:nvSpPr>
        <p:spPr>
          <a:xfrm>
            <a:off x="45027" y="4012607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1-D chain: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76096" y="4021501"/>
                <a:ext cx="1486304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096" y="4021501"/>
                <a:ext cx="1486304" cy="85529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itle 1"/>
          <p:cNvSpPr txBox="1">
            <a:spLocks/>
          </p:cNvSpPr>
          <p:nvPr/>
        </p:nvSpPr>
        <p:spPr>
          <a:xfrm>
            <a:off x="45027" y="5308007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2-D array: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0" y="5316901"/>
                <a:ext cx="128419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316901"/>
                <a:ext cx="1284198" cy="78380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3886200" y="1905000"/>
            <a:ext cx="4972343" cy="1947863"/>
            <a:chOff x="3886200" y="1905000"/>
            <a:chExt cx="4972343" cy="1947863"/>
          </a:xfrm>
        </p:grpSpPr>
        <p:sp>
          <p:nvSpPr>
            <p:cNvPr id="21" name="Freeform 20"/>
            <p:cNvSpPr/>
            <p:nvPr/>
          </p:nvSpPr>
          <p:spPr>
            <a:xfrm>
              <a:off x="3886200" y="2971800"/>
              <a:ext cx="4972343" cy="881063"/>
            </a:xfrm>
            <a:custGeom>
              <a:avLst/>
              <a:gdLst>
                <a:gd name="connsiteX0" fmla="*/ 1119312 w 4972343"/>
                <a:gd name="connsiteY0" fmla="*/ 704850 h 881063"/>
                <a:gd name="connsiteX1" fmla="*/ 1119312 w 4972343"/>
                <a:gd name="connsiteY1" fmla="*/ 704850 h 881063"/>
                <a:gd name="connsiteX2" fmla="*/ 1143125 w 4972343"/>
                <a:gd name="connsiteY2" fmla="*/ 747713 h 881063"/>
                <a:gd name="connsiteX3" fmla="*/ 1157412 w 4972343"/>
                <a:gd name="connsiteY3" fmla="*/ 762000 h 881063"/>
                <a:gd name="connsiteX4" fmla="*/ 1162175 w 4972343"/>
                <a:gd name="connsiteY4" fmla="*/ 776288 h 881063"/>
                <a:gd name="connsiteX5" fmla="*/ 1176462 w 4972343"/>
                <a:gd name="connsiteY5" fmla="*/ 790575 h 881063"/>
                <a:gd name="connsiteX6" fmla="*/ 1190750 w 4972343"/>
                <a:gd name="connsiteY6" fmla="*/ 809625 h 881063"/>
                <a:gd name="connsiteX7" fmla="*/ 1224087 w 4972343"/>
                <a:gd name="connsiteY7" fmla="*/ 838200 h 881063"/>
                <a:gd name="connsiteX8" fmla="*/ 1252662 w 4972343"/>
                <a:gd name="connsiteY8" fmla="*/ 847725 h 881063"/>
                <a:gd name="connsiteX9" fmla="*/ 1286000 w 4972343"/>
                <a:gd name="connsiteY9" fmla="*/ 871538 h 881063"/>
                <a:gd name="connsiteX10" fmla="*/ 1305050 w 4972343"/>
                <a:gd name="connsiteY10" fmla="*/ 881063 h 881063"/>
                <a:gd name="connsiteX11" fmla="*/ 1366962 w 4972343"/>
                <a:gd name="connsiteY11" fmla="*/ 871538 h 881063"/>
                <a:gd name="connsiteX12" fmla="*/ 1409825 w 4972343"/>
                <a:gd name="connsiteY12" fmla="*/ 862013 h 881063"/>
                <a:gd name="connsiteX13" fmla="*/ 1428875 w 4972343"/>
                <a:gd name="connsiteY13" fmla="*/ 819150 h 881063"/>
                <a:gd name="connsiteX14" fmla="*/ 1443162 w 4972343"/>
                <a:gd name="connsiteY14" fmla="*/ 790575 h 881063"/>
                <a:gd name="connsiteX15" fmla="*/ 1462212 w 4972343"/>
                <a:gd name="connsiteY15" fmla="*/ 742950 h 881063"/>
                <a:gd name="connsiteX16" fmla="*/ 1471737 w 4972343"/>
                <a:gd name="connsiteY16" fmla="*/ 728663 h 881063"/>
                <a:gd name="connsiteX17" fmla="*/ 1500312 w 4972343"/>
                <a:gd name="connsiteY17" fmla="*/ 709613 h 881063"/>
                <a:gd name="connsiteX18" fmla="*/ 1514600 w 4972343"/>
                <a:gd name="connsiteY18" fmla="*/ 700088 h 881063"/>
                <a:gd name="connsiteX19" fmla="*/ 1528887 w 4972343"/>
                <a:gd name="connsiteY19" fmla="*/ 690563 h 881063"/>
                <a:gd name="connsiteX20" fmla="*/ 1571750 w 4972343"/>
                <a:gd name="connsiteY20" fmla="*/ 681038 h 881063"/>
                <a:gd name="connsiteX21" fmla="*/ 1667000 w 4972343"/>
                <a:gd name="connsiteY21" fmla="*/ 685800 h 881063"/>
                <a:gd name="connsiteX22" fmla="*/ 1695575 w 4972343"/>
                <a:gd name="connsiteY22" fmla="*/ 728663 h 881063"/>
                <a:gd name="connsiteX23" fmla="*/ 1714625 w 4972343"/>
                <a:gd name="connsiteY23" fmla="*/ 757238 h 881063"/>
                <a:gd name="connsiteX24" fmla="*/ 1724150 w 4972343"/>
                <a:gd name="connsiteY24" fmla="*/ 771525 h 881063"/>
                <a:gd name="connsiteX25" fmla="*/ 1747962 w 4972343"/>
                <a:gd name="connsiteY25" fmla="*/ 800100 h 881063"/>
                <a:gd name="connsiteX26" fmla="*/ 1762250 w 4972343"/>
                <a:gd name="connsiteY26" fmla="*/ 828675 h 881063"/>
                <a:gd name="connsiteX27" fmla="*/ 1767012 w 4972343"/>
                <a:gd name="connsiteY27" fmla="*/ 842963 h 881063"/>
                <a:gd name="connsiteX28" fmla="*/ 1795587 w 4972343"/>
                <a:gd name="connsiteY28" fmla="*/ 866775 h 881063"/>
                <a:gd name="connsiteX29" fmla="*/ 1886075 w 4972343"/>
                <a:gd name="connsiteY29" fmla="*/ 862013 h 881063"/>
                <a:gd name="connsiteX30" fmla="*/ 1924175 w 4972343"/>
                <a:gd name="connsiteY30" fmla="*/ 852488 h 881063"/>
                <a:gd name="connsiteX31" fmla="*/ 1957512 w 4972343"/>
                <a:gd name="connsiteY31" fmla="*/ 828675 h 881063"/>
                <a:gd name="connsiteX32" fmla="*/ 1990850 w 4972343"/>
                <a:gd name="connsiteY32" fmla="*/ 804863 h 881063"/>
                <a:gd name="connsiteX33" fmla="*/ 2019425 w 4972343"/>
                <a:gd name="connsiteY33" fmla="*/ 776288 h 881063"/>
                <a:gd name="connsiteX34" fmla="*/ 2048000 w 4972343"/>
                <a:gd name="connsiteY34" fmla="*/ 757238 h 881063"/>
                <a:gd name="connsiteX35" fmla="*/ 2062287 w 4972343"/>
                <a:gd name="connsiteY35" fmla="*/ 752475 h 881063"/>
                <a:gd name="connsiteX36" fmla="*/ 2076575 w 4972343"/>
                <a:gd name="connsiteY36" fmla="*/ 742950 h 881063"/>
                <a:gd name="connsiteX37" fmla="*/ 2109912 w 4972343"/>
                <a:gd name="connsiteY37" fmla="*/ 728663 h 881063"/>
                <a:gd name="connsiteX38" fmla="*/ 2124200 w 4972343"/>
                <a:gd name="connsiteY38" fmla="*/ 719138 h 881063"/>
                <a:gd name="connsiteX39" fmla="*/ 2162300 w 4972343"/>
                <a:gd name="connsiteY39" fmla="*/ 709613 h 881063"/>
                <a:gd name="connsiteX40" fmla="*/ 2176587 w 4972343"/>
                <a:gd name="connsiteY40" fmla="*/ 704850 h 881063"/>
                <a:gd name="connsiteX41" fmla="*/ 2195637 w 4972343"/>
                <a:gd name="connsiteY41" fmla="*/ 714375 h 881063"/>
                <a:gd name="connsiteX42" fmla="*/ 2209925 w 4972343"/>
                <a:gd name="connsiteY42" fmla="*/ 728663 h 881063"/>
                <a:gd name="connsiteX43" fmla="*/ 2228975 w 4972343"/>
                <a:gd name="connsiteY43" fmla="*/ 733425 h 881063"/>
                <a:gd name="connsiteX44" fmla="*/ 2271837 w 4972343"/>
                <a:gd name="connsiteY44" fmla="*/ 742950 h 881063"/>
                <a:gd name="connsiteX45" fmla="*/ 2300412 w 4972343"/>
                <a:gd name="connsiteY45" fmla="*/ 752475 h 881063"/>
                <a:gd name="connsiteX46" fmla="*/ 2324225 w 4972343"/>
                <a:gd name="connsiteY46" fmla="*/ 776288 h 881063"/>
                <a:gd name="connsiteX47" fmla="*/ 2338512 w 4972343"/>
                <a:gd name="connsiteY47" fmla="*/ 804863 h 881063"/>
                <a:gd name="connsiteX48" fmla="*/ 2348037 w 4972343"/>
                <a:gd name="connsiteY48" fmla="*/ 847725 h 881063"/>
                <a:gd name="connsiteX49" fmla="*/ 2357562 w 4972343"/>
                <a:gd name="connsiteY49" fmla="*/ 862013 h 881063"/>
                <a:gd name="connsiteX50" fmla="*/ 2409950 w 4972343"/>
                <a:gd name="connsiteY50" fmla="*/ 866775 h 881063"/>
                <a:gd name="connsiteX51" fmla="*/ 2467100 w 4972343"/>
                <a:gd name="connsiteY51" fmla="*/ 857250 h 881063"/>
                <a:gd name="connsiteX52" fmla="*/ 2486150 w 4972343"/>
                <a:gd name="connsiteY52" fmla="*/ 842963 h 881063"/>
                <a:gd name="connsiteX53" fmla="*/ 2514725 w 4972343"/>
                <a:gd name="connsiteY53" fmla="*/ 823913 h 881063"/>
                <a:gd name="connsiteX54" fmla="*/ 2529012 w 4972343"/>
                <a:gd name="connsiteY54" fmla="*/ 809625 h 881063"/>
                <a:gd name="connsiteX55" fmla="*/ 2557587 w 4972343"/>
                <a:gd name="connsiteY55" fmla="*/ 790575 h 881063"/>
                <a:gd name="connsiteX56" fmla="*/ 2600450 w 4972343"/>
                <a:gd name="connsiteY56" fmla="*/ 757238 h 881063"/>
                <a:gd name="connsiteX57" fmla="*/ 2619500 w 4972343"/>
                <a:gd name="connsiteY57" fmla="*/ 742950 h 881063"/>
                <a:gd name="connsiteX58" fmla="*/ 2662362 w 4972343"/>
                <a:gd name="connsiteY58" fmla="*/ 714375 h 881063"/>
                <a:gd name="connsiteX59" fmla="*/ 2676650 w 4972343"/>
                <a:gd name="connsiteY59" fmla="*/ 704850 h 881063"/>
                <a:gd name="connsiteX60" fmla="*/ 2705225 w 4972343"/>
                <a:gd name="connsiteY60" fmla="*/ 695325 h 881063"/>
                <a:gd name="connsiteX61" fmla="*/ 2776662 w 4972343"/>
                <a:gd name="connsiteY61" fmla="*/ 704850 h 881063"/>
                <a:gd name="connsiteX62" fmla="*/ 2805237 w 4972343"/>
                <a:gd name="connsiteY62" fmla="*/ 723900 h 881063"/>
                <a:gd name="connsiteX63" fmla="*/ 2819525 w 4972343"/>
                <a:gd name="connsiteY63" fmla="*/ 733425 h 881063"/>
                <a:gd name="connsiteX64" fmla="*/ 2838575 w 4972343"/>
                <a:gd name="connsiteY64" fmla="*/ 766763 h 881063"/>
                <a:gd name="connsiteX65" fmla="*/ 2857625 w 4972343"/>
                <a:gd name="connsiteY65" fmla="*/ 795338 h 881063"/>
                <a:gd name="connsiteX66" fmla="*/ 2862387 w 4972343"/>
                <a:gd name="connsiteY66" fmla="*/ 819150 h 881063"/>
                <a:gd name="connsiteX67" fmla="*/ 2890962 w 4972343"/>
                <a:gd name="connsiteY67" fmla="*/ 857250 h 881063"/>
                <a:gd name="connsiteX68" fmla="*/ 2905250 w 4972343"/>
                <a:gd name="connsiteY68" fmla="*/ 862013 h 881063"/>
                <a:gd name="connsiteX69" fmla="*/ 3024312 w 4972343"/>
                <a:gd name="connsiteY69" fmla="*/ 857250 h 881063"/>
                <a:gd name="connsiteX70" fmla="*/ 3038600 w 4972343"/>
                <a:gd name="connsiteY70" fmla="*/ 847725 h 881063"/>
                <a:gd name="connsiteX71" fmla="*/ 3052887 w 4972343"/>
                <a:gd name="connsiteY71" fmla="*/ 842963 h 881063"/>
                <a:gd name="connsiteX72" fmla="*/ 3081462 w 4972343"/>
                <a:gd name="connsiteY72" fmla="*/ 823913 h 881063"/>
                <a:gd name="connsiteX73" fmla="*/ 3095750 w 4972343"/>
                <a:gd name="connsiteY73" fmla="*/ 814388 h 881063"/>
                <a:gd name="connsiteX74" fmla="*/ 3114800 w 4972343"/>
                <a:gd name="connsiteY74" fmla="*/ 800100 h 881063"/>
                <a:gd name="connsiteX75" fmla="*/ 3129087 w 4972343"/>
                <a:gd name="connsiteY75" fmla="*/ 790575 h 881063"/>
                <a:gd name="connsiteX76" fmla="*/ 3162425 w 4972343"/>
                <a:gd name="connsiteY76" fmla="*/ 757238 h 881063"/>
                <a:gd name="connsiteX77" fmla="*/ 3200525 w 4972343"/>
                <a:gd name="connsiteY77" fmla="*/ 733425 h 881063"/>
                <a:gd name="connsiteX78" fmla="*/ 3214812 w 4972343"/>
                <a:gd name="connsiteY78" fmla="*/ 723900 h 881063"/>
                <a:gd name="connsiteX79" fmla="*/ 3229100 w 4972343"/>
                <a:gd name="connsiteY79" fmla="*/ 719138 h 881063"/>
                <a:gd name="connsiteX80" fmla="*/ 3262437 w 4972343"/>
                <a:gd name="connsiteY80" fmla="*/ 704850 h 881063"/>
                <a:gd name="connsiteX81" fmla="*/ 3300537 w 4972343"/>
                <a:gd name="connsiteY81" fmla="*/ 714375 h 881063"/>
                <a:gd name="connsiteX82" fmla="*/ 3314825 w 4972343"/>
                <a:gd name="connsiteY82" fmla="*/ 728663 h 881063"/>
                <a:gd name="connsiteX83" fmla="*/ 3338637 w 4972343"/>
                <a:gd name="connsiteY83" fmla="*/ 776288 h 881063"/>
                <a:gd name="connsiteX84" fmla="*/ 3343400 w 4972343"/>
                <a:gd name="connsiteY84" fmla="*/ 790575 h 881063"/>
                <a:gd name="connsiteX85" fmla="*/ 3357687 w 4972343"/>
                <a:gd name="connsiteY85" fmla="*/ 800100 h 881063"/>
                <a:gd name="connsiteX86" fmla="*/ 3391025 w 4972343"/>
                <a:gd name="connsiteY86" fmla="*/ 809625 h 881063"/>
                <a:gd name="connsiteX87" fmla="*/ 3405312 w 4972343"/>
                <a:gd name="connsiteY87" fmla="*/ 819150 h 881063"/>
                <a:gd name="connsiteX88" fmla="*/ 3419600 w 4972343"/>
                <a:gd name="connsiteY88" fmla="*/ 823913 h 881063"/>
                <a:gd name="connsiteX89" fmla="*/ 3438650 w 4972343"/>
                <a:gd name="connsiteY89" fmla="*/ 852488 h 881063"/>
                <a:gd name="connsiteX90" fmla="*/ 3452937 w 4972343"/>
                <a:gd name="connsiteY90" fmla="*/ 866775 h 881063"/>
                <a:gd name="connsiteX91" fmla="*/ 3548187 w 4972343"/>
                <a:gd name="connsiteY91" fmla="*/ 857250 h 881063"/>
                <a:gd name="connsiteX92" fmla="*/ 3576762 w 4972343"/>
                <a:gd name="connsiteY92" fmla="*/ 847725 h 881063"/>
                <a:gd name="connsiteX93" fmla="*/ 3605337 w 4972343"/>
                <a:gd name="connsiteY93" fmla="*/ 833438 h 881063"/>
                <a:gd name="connsiteX94" fmla="*/ 3633912 w 4972343"/>
                <a:gd name="connsiteY94" fmla="*/ 814388 h 881063"/>
                <a:gd name="connsiteX95" fmla="*/ 3676775 w 4972343"/>
                <a:gd name="connsiteY95" fmla="*/ 790575 h 881063"/>
                <a:gd name="connsiteX96" fmla="*/ 3691062 w 4972343"/>
                <a:gd name="connsiteY96" fmla="*/ 776288 h 881063"/>
                <a:gd name="connsiteX97" fmla="*/ 3705350 w 4972343"/>
                <a:gd name="connsiteY97" fmla="*/ 766763 h 881063"/>
                <a:gd name="connsiteX98" fmla="*/ 3714875 w 4972343"/>
                <a:gd name="connsiteY98" fmla="*/ 752475 h 881063"/>
                <a:gd name="connsiteX99" fmla="*/ 3757737 w 4972343"/>
                <a:gd name="connsiteY99" fmla="*/ 728663 h 881063"/>
                <a:gd name="connsiteX100" fmla="*/ 3772025 w 4972343"/>
                <a:gd name="connsiteY100" fmla="*/ 719138 h 881063"/>
                <a:gd name="connsiteX101" fmla="*/ 3833937 w 4972343"/>
                <a:gd name="connsiteY101" fmla="*/ 704850 h 881063"/>
                <a:gd name="connsiteX102" fmla="*/ 3852987 w 4972343"/>
                <a:gd name="connsiteY102" fmla="*/ 700088 h 881063"/>
                <a:gd name="connsiteX103" fmla="*/ 3905375 w 4972343"/>
                <a:gd name="connsiteY103" fmla="*/ 709613 h 881063"/>
                <a:gd name="connsiteX104" fmla="*/ 3919662 w 4972343"/>
                <a:gd name="connsiteY104" fmla="*/ 719138 h 881063"/>
                <a:gd name="connsiteX105" fmla="*/ 3929187 w 4972343"/>
                <a:gd name="connsiteY105" fmla="*/ 733425 h 881063"/>
                <a:gd name="connsiteX106" fmla="*/ 3938712 w 4972343"/>
                <a:gd name="connsiteY106" fmla="*/ 776288 h 881063"/>
                <a:gd name="connsiteX107" fmla="*/ 3948237 w 4972343"/>
                <a:gd name="connsiteY107" fmla="*/ 804863 h 881063"/>
                <a:gd name="connsiteX108" fmla="*/ 3953000 w 4972343"/>
                <a:gd name="connsiteY108" fmla="*/ 819150 h 881063"/>
                <a:gd name="connsiteX109" fmla="*/ 3981575 w 4972343"/>
                <a:gd name="connsiteY109" fmla="*/ 833438 h 881063"/>
                <a:gd name="connsiteX110" fmla="*/ 4019675 w 4972343"/>
                <a:gd name="connsiteY110" fmla="*/ 857250 h 881063"/>
                <a:gd name="connsiteX111" fmla="*/ 4033962 w 4972343"/>
                <a:gd name="connsiteY111" fmla="*/ 862013 h 881063"/>
                <a:gd name="connsiteX112" fmla="*/ 4048250 w 4972343"/>
                <a:gd name="connsiteY112" fmla="*/ 866775 h 881063"/>
                <a:gd name="connsiteX113" fmla="*/ 4100637 w 4972343"/>
                <a:gd name="connsiteY113" fmla="*/ 857250 h 881063"/>
                <a:gd name="connsiteX114" fmla="*/ 4114925 w 4972343"/>
                <a:gd name="connsiteY114" fmla="*/ 842963 h 881063"/>
                <a:gd name="connsiteX115" fmla="*/ 4143500 w 4972343"/>
                <a:gd name="connsiteY115" fmla="*/ 828675 h 881063"/>
                <a:gd name="connsiteX116" fmla="*/ 4162550 w 4972343"/>
                <a:gd name="connsiteY116" fmla="*/ 800100 h 881063"/>
                <a:gd name="connsiteX117" fmla="*/ 4167312 w 4972343"/>
                <a:gd name="connsiteY117" fmla="*/ 785813 h 881063"/>
                <a:gd name="connsiteX118" fmla="*/ 4195887 w 4972343"/>
                <a:gd name="connsiteY118" fmla="*/ 766763 h 881063"/>
                <a:gd name="connsiteX119" fmla="*/ 4219700 w 4972343"/>
                <a:gd name="connsiteY119" fmla="*/ 747713 h 881063"/>
                <a:gd name="connsiteX120" fmla="*/ 4262562 w 4972343"/>
                <a:gd name="connsiteY120" fmla="*/ 719138 h 881063"/>
                <a:gd name="connsiteX121" fmla="*/ 4291137 w 4972343"/>
                <a:gd name="connsiteY121" fmla="*/ 700088 h 881063"/>
                <a:gd name="connsiteX122" fmla="*/ 4334000 w 4972343"/>
                <a:gd name="connsiteY122" fmla="*/ 666750 h 881063"/>
                <a:gd name="connsiteX123" fmla="*/ 4348287 w 4972343"/>
                <a:gd name="connsiteY123" fmla="*/ 657225 h 881063"/>
                <a:gd name="connsiteX124" fmla="*/ 4405437 w 4972343"/>
                <a:gd name="connsiteY124" fmla="*/ 647700 h 881063"/>
                <a:gd name="connsiteX125" fmla="*/ 4448300 w 4972343"/>
                <a:gd name="connsiteY125" fmla="*/ 638175 h 881063"/>
                <a:gd name="connsiteX126" fmla="*/ 4481637 w 4972343"/>
                <a:gd name="connsiteY126" fmla="*/ 628650 h 881063"/>
                <a:gd name="connsiteX127" fmla="*/ 4505450 w 4972343"/>
                <a:gd name="connsiteY127" fmla="*/ 623888 h 881063"/>
                <a:gd name="connsiteX128" fmla="*/ 4519737 w 4972343"/>
                <a:gd name="connsiteY128" fmla="*/ 619125 h 881063"/>
                <a:gd name="connsiteX129" fmla="*/ 4553075 w 4972343"/>
                <a:gd name="connsiteY129" fmla="*/ 600075 h 881063"/>
                <a:gd name="connsiteX130" fmla="*/ 4581650 w 4972343"/>
                <a:gd name="connsiteY130" fmla="*/ 590550 h 881063"/>
                <a:gd name="connsiteX131" fmla="*/ 4595937 w 4972343"/>
                <a:gd name="connsiteY131" fmla="*/ 585788 h 881063"/>
                <a:gd name="connsiteX132" fmla="*/ 4619750 w 4972343"/>
                <a:gd name="connsiteY132" fmla="*/ 576263 h 881063"/>
                <a:gd name="connsiteX133" fmla="*/ 4634037 w 4972343"/>
                <a:gd name="connsiteY133" fmla="*/ 571500 h 881063"/>
                <a:gd name="connsiteX134" fmla="*/ 4648325 w 4972343"/>
                <a:gd name="connsiteY134" fmla="*/ 561975 h 881063"/>
                <a:gd name="connsiteX135" fmla="*/ 4676900 w 4972343"/>
                <a:gd name="connsiteY135" fmla="*/ 552450 h 881063"/>
                <a:gd name="connsiteX136" fmla="*/ 4691187 w 4972343"/>
                <a:gd name="connsiteY136" fmla="*/ 547688 h 881063"/>
                <a:gd name="connsiteX137" fmla="*/ 4719762 w 4972343"/>
                <a:gd name="connsiteY137" fmla="*/ 528638 h 881063"/>
                <a:gd name="connsiteX138" fmla="*/ 4757862 w 4972343"/>
                <a:gd name="connsiteY138" fmla="*/ 509588 h 881063"/>
                <a:gd name="connsiteX139" fmla="*/ 4772150 w 4972343"/>
                <a:gd name="connsiteY139" fmla="*/ 495300 h 881063"/>
                <a:gd name="connsiteX140" fmla="*/ 4786437 w 4972343"/>
                <a:gd name="connsiteY140" fmla="*/ 485775 h 881063"/>
                <a:gd name="connsiteX141" fmla="*/ 4800725 w 4972343"/>
                <a:gd name="connsiteY141" fmla="*/ 466725 h 881063"/>
                <a:gd name="connsiteX142" fmla="*/ 4819775 w 4972343"/>
                <a:gd name="connsiteY142" fmla="*/ 447675 h 881063"/>
                <a:gd name="connsiteX143" fmla="*/ 4834062 w 4972343"/>
                <a:gd name="connsiteY143" fmla="*/ 438150 h 881063"/>
                <a:gd name="connsiteX144" fmla="*/ 4848350 w 4972343"/>
                <a:gd name="connsiteY144" fmla="*/ 419100 h 881063"/>
                <a:gd name="connsiteX145" fmla="*/ 4862637 w 4972343"/>
                <a:gd name="connsiteY145" fmla="*/ 404813 h 881063"/>
                <a:gd name="connsiteX146" fmla="*/ 4867400 w 4972343"/>
                <a:gd name="connsiteY146" fmla="*/ 390525 h 881063"/>
                <a:gd name="connsiteX147" fmla="*/ 4891212 w 4972343"/>
                <a:gd name="connsiteY147" fmla="*/ 357188 h 881063"/>
                <a:gd name="connsiteX148" fmla="*/ 4895975 w 4972343"/>
                <a:gd name="connsiteY148" fmla="*/ 342900 h 881063"/>
                <a:gd name="connsiteX149" fmla="*/ 4910262 w 4972343"/>
                <a:gd name="connsiteY149" fmla="*/ 314325 h 881063"/>
                <a:gd name="connsiteX150" fmla="*/ 4919787 w 4972343"/>
                <a:gd name="connsiteY150" fmla="*/ 300038 h 881063"/>
                <a:gd name="connsiteX151" fmla="*/ 4943600 w 4972343"/>
                <a:gd name="connsiteY151" fmla="*/ 257175 h 881063"/>
                <a:gd name="connsiteX152" fmla="*/ 4957887 w 4972343"/>
                <a:gd name="connsiteY152" fmla="*/ 214313 h 881063"/>
                <a:gd name="connsiteX153" fmla="*/ 4967412 w 4972343"/>
                <a:gd name="connsiteY153" fmla="*/ 185738 h 881063"/>
                <a:gd name="connsiteX154" fmla="*/ 4972175 w 4972343"/>
                <a:gd name="connsiteY154" fmla="*/ 157163 h 881063"/>
                <a:gd name="connsiteX155" fmla="*/ 4967412 w 4972343"/>
                <a:gd name="connsiteY155" fmla="*/ 85725 h 881063"/>
                <a:gd name="connsiteX156" fmla="*/ 4943600 w 4972343"/>
                <a:gd name="connsiteY156" fmla="*/ 80963 h 881063"/>
                <a:gd name="connsiteX157" fmla="*/ 4910262 w 4972343"/>
                <a:gd name="connsiteY157" fmla="*/ 76200 h 881063"/>
                <a:gd name="connsiteX158" fmla="*/ 4886450 w 4972343"/>
                <a:gd name="connsiteY158" fmla="*/ 71438 h 881063"/>
                <a:gd name="connsiteX159" fmla="*/ 4857875 w 4972343"/>
                <a:gd name="connsiteY159" fmla="*/ 61913 h 881063"/>
                <a:gd name="connsiteX160" fmla="*/ 4800725 w 4972343"/>
                <a:gd name="connsiteY160" fmla="*/ 57150 h 881063"/>
                <a:gd name="connsiteX161" fmla="*/ 4776912 w 4972343"/>
                <a:gd name="connsiteY161" fmla="*/ 52388 h 881063"/>
                <a:gd name="connsiteX162" fmla="*/ 4734050 w 4972343"/>
                <a:gd name="connsiteY162" fmla="*/ 42863 h 881063"/>
                <a:gd name="connsiteX163" fmla="*/ 3443412 w 4972343"/>
                <a:gd name="connsiteY163" fmla="*/ 33338 h 881063"/>
                <a:gd name="connsiteX164" fmla="*/ 3286250 w 4972343"/>
                <a:gd name="connsiteY164" fmla="*/ 28575 h 881063"/>
                <a:gd name="connsiteX165" fmla="*/ 2924300 w 4972343"/>
                <a:gd name="connsiteY165" fmla="*/ 19050 h 881063"/>
                <a:gd name="connsiteX166" fmla="*/ 2586162 w 4972343"/>
                <a:gd name="connsiteY166" fmla="*/ 0 h 881063"/>
                <a:gd name="connsiteX167" fmla="*/ 2228975 w 4972343"/>
                <a:gd name="connsiteY167" fmla="*/ 4763 h 881063"/>
                <a:gd name="connsiteX168" fmla="*/ 2200400 w 4972343"/>
                <a:gd name="connsiteY168" fmla="*/ 9525 h 881063"/>
                <a:gd name="connsiteX169" fmla="*/ 2105150 w 4972343"/>
                <a:gd name="connsiteY169" fmla="*/ 19050 h 881063"/>
                <a:gd name="connsiteX170" fmla="*/ 1233612 w 4972343"/>
                <a:gd name="connsiteY170" fmla="*/ 33338 h 881063"/>
                <a:gd name="connsiteX171" fmla="*/ 333500 w 4972343"/>
                <a:gd name="connsiteY171" fmla="*/ 42863 h 881063"/>
                <a:gd name="connsiteX172" fmla="*/ 319212 w 4972343"/>
                <a:gd name="connsiteY172" fmla="*/ 47625 h 881063"/>
                <a:gd name="connsiteX173" fmla="*/ 295400 w 4972343"/>
                <a:gd name="connsiteY173" fmla="*/ 52388 h 881063"/>
                <a:gd name="connsiteX174" fmla="*/ 233487 w 4972343"/>
                <a:gd name="connsiteY174" fmla="*/ 66675 h 881063"/>
                <a:gd name="connsiteX175" fmla="*/ 214437 w 4972343"/>
                <a:gd name="connsiteY175" fmla="*/ 76200 h 881063"/>
                <a:gd name="connsiteX176" fmla="*/ 171575 w 4972343"/>
                <a:gd name="connsiteY176" fmla="*/ 85725 h 881063"/>
                <a:gd name="connsiteX177" fmla="*/ 157287 w 4972343"/>
                <a:gd name="connsiteY177" fmla="*/ 90488 h 881063"/>
                <a:gd name="connsiteX178" fmla="*/ 138237 w 4972343"/>
                <a:gd name="connsiteY178" fmla="*/ 95250 h 881063"/>
                <a:gd name="connsiteX179" fmla="*/ 109662 w 4972343"/>
                <a:gd name="connsiteY179" fmla="*/ 109538 h 881063"/>
                <a:gd name="connsiteX180" fmla="*/ 90612 w 4972343"/>
                <a:gd name="connsiteY180" fmla="*/ 114300 h 881063"/>
                <a:gd name="connsiteX181" fmla="*/ 71562 w 4972343"/>
                <a:gd name="connsiteY181" fmla="*/ 123825 h 881063"/>
                <a:gd name="connsiteX182" fmla="*/ 28700 w 4972343"/>
                <a:gd name="connsiteY182" fmla="*/ 161925 h 881063"/>
                <a:gd name="connsiteX183" fmla="*/ 19175 w 4972343"/>
                <a:gd name="connsiteY183" fmla="*/ 180975 h 881063"/>
                <a:gd name="connsiteX184" fmla="*/ 14412 w 4972343"/>
                <a:gd name="connsiteY184" fmla="*/ 200025 h 881063"/>
                <a:gd name="connsiteX185" fmla="*/ 4887 w 4972343"/>
                <a:gd name="connsiteY185" fmla="*/ 228600 h 881063"/>
                <a:gd name="connsiteX186" fmla="*/ 4887 w 4972343"/>
                <a:gd name="connsiteY186" fmla="*/ 338138 h 881063"/>
                <a:gd name="connsiteX187" fmla="*/ 33462 w 4972343"/>
                <a:gd name="connsiteY187" fmla="*/ 371475 h 881063"/>
                <a:gd name="connsiteX188" fmla="*/ 52512 w 4972343"/>
                <a:gd name="connsiteY188" fmla="*/ 395288 h 881063"/>
                <a:gd name="connsiteX189" fmla="*/ 71562 w 4972343"/>
                <a:gd name="connsiteY189" fmla="*/ 414338 h 881063"/>
                <a:gd name="connsiteX190" fmla="*/ 81087 w 4972343"/>
                <a:gd name="connsiteY190" fmla="*/ 428625 h 881063"/>
                <a:gd name="connsiteX191" fmla="*/ 109662 w 4972343"/>
                <a:gd name="connsiteY191" fmla="*/ 457200 h 881063"/>
                <a:gd name="connsiteX192" fmla="*/ 138237 w 4972343"/>
                <a:gd name="connsiteY192" fmla="*/ 481013 h 881063"/>
                <a:gd name="connsiteX193" fmla="*/ 147762 w 4972343"/>
                <a:gd name="connsiteY193" fmla="*/ 495300 h 881063"/>
                <a:gd name="connsiteX194" fmla="*/ 214437 w 4972343"/>
                <a:gd name="connsiteY194" fmla="*/ 528638 h 881063"/>
                <a:gd name="connsiteX195" fmla="*/ 247775 w 4972343"/>
                <a:gd name="connsiteY195" fmla="*/ 547688 h 881063"/>
                <a:gd name="connsiteX196" fmla="*/ 266825 w 4972343"/>
                <a:gd name="connsiteY196" fmla="*/ 557213 h 881063"/>
                <a:gd name="connsiteX197" fmla="*/ 309687 w 4972343"/>
                <a:gd name="connsiteY197" fmla="*/ 566738 h 881063"/>
                <a:gd name="connsiteX198" fmla="*/ 328737 w 4972343"/>
                <a:gd name="connsiteY198" fmla="*/ 571500 h 881063"/>
                <a:gd name="connsiteX199" fmla="*/ 352550 w 4972343"/>
                <a:gd name="connsiteY199" fmla="*/ 576263 h 881063"/>
                <a:gd name="connsiteX200" fmla="*/ 381125 w 4972343"/>
                <a:gd name="connsiteY200" fmla="*/ 585788 h 881063"/>
                <a:gd name="connsiteX201" fmla="*/ 395412 w 4972343"/>
                <a:gd name="connsiteY201" fmla="*/ 590550 h 881063"/>
                <a:gd name="connsiteX202" fmla="*/ 443037 w 4972343"/>
                <a:gd name="connsiteY202" fmla="*/ 604838 h 881063"/>
                <a:gd name="connsiteX203" fmla="*/ 485900 w 4972343"/>
                <a:gd name="connsiteY203" fmla="*/ 619125 h 881063"/>
                <a:gd name="connsiteX204" fmla="*/ 500187 w 4972343"/>
                <a:gd name="connsiteY204" fmla="*/ 628650 h 881063"/>
                <a:gd name="connsiteX205" fmla="*/ 543050 w 4972343"/>
                <a:gd name="connsiteY205" fmla="*/ 638175 h 881063"/>
                <a:gd name="connsiteX206" fmla="*/ 566862 w 4972343"/>
                <a:gd name="connsiteY206" fmla="*/ 647700 h 881063"/>
                <a:gd name="connsiteX207" fmla="*/ 581150 w 4972343"/>
                <a:gd name="connsiteY207" fmla="*/ 657225 h 881063"/>
                <a:gd name="connsiteX208" fmla="*/ 600200 w 4972343"/>
                <a:gd name="connsiteY208" fmla="*/ 661988 h 881063"/>
                <a:gd name="connsiteX209" fmla="*/ 628775 w 4972343"/>
                <a:gd name="connsiteY209" fmla="*/ 685800 h 881063"/>
                <a:gd name="connsiteX210" fmla="*/ 643062 w 4972343"/>
                <a:gd name="connsiteY210" fmla="*/ 695325 h 881063"/>
                <a:gd name="connsiteX211" fmla="*/ 652587 w 4972343"/>
                <a:gd name="connsiteY211" fmla="*/ 709613 h 881063"/>
                <a:gd name="connsiteX212" fmla="*/ 666875 w 4972343"/>
                <a:gd name="connsiteY212" fmla="*/ 719138 h 881063"/>
                <a:gd name="connsiteX213" fmla="*/ 671637 w 4972343"/>
                <a:gd name="connsiteY213" fmla="*/ 733425 h 881063"/>
                <a:gd name="connsiteX214" fmla="*/ 681162 w 4972343"/>
                <a:gd name="connsiteY214" fmla="*/ 747713 h 881063"/>
                <a:gd name="connsiteX215" fmla="*/ 690687 w 4972343"/>
                <a:gd name="connsiteY215" fmla="*/ 776288 h 881063"/>
                <a:gd name="connsiteX216" fmla="*/ 700212 w 4972343"/>
                <a:gd name="connsiteY216" fmla="*/ 809625 h 881063"/>
                <a:gd name="connsiteX217" fmla="*/ 704975 w 4972343"/>
                <a:gd name="connsiteY217" fmla="*/ 838200 h 881063"/>
                <a:gd name="connsiteX218" fmla="*/ 719262 w 4972343"/>
                <a:gd name="connsiteY218" fmla="*/ 847725 h 881063"/>
                <a:gd name="connsiteX219" fmla="*/ 771650 w 4972343"/>
                <a:gd name="connsiteY219" fmla="*/ 857250 h 881063"/>
                <a:gd name="connsiteX220" fmla="*/ 785937 w 4972343"/>
                <a:gd name="connsiteY220" fmla="*/ 866775 h 881063"/>
                <a:gd name="connsiteX221" fmla="*/ 833562 w 4972343"/>
                <a:gd name="connsiteY221" fmla="*/ 852488 h 881063"/>
                <a:gd name="connsiteX222" fmla="*/ 852612 w 4972343"/>
                <a:gd name="connsiteY222" fmla="*/ 823913 h 881063"/>
                <a:gd name="connsiteX223" fmla="*/ 862137 w 4972343"/>
                <a:gd name="connsiteY223" fmla="*/ 809625 h 881063"/>
                <a:gd name="connsiteX224" fmla="*/ 895475 w 4972343"/>
                <a:gd name="connsiteY224" fmla="*/ 766763 h 881063"/>
                <a:gd name="connsiteX225" fmla="*/ 909762 w 4972343"/>
                <a:gd name="connsiteY225" fmla="*/ 757238 h 881063"/>
                <a:gd name="connsiteX226" fmla="*/ 947862 w 4972343"/>
                <a:gd name="connsiteY226" fmla="*/ 747713 h 881063"/>
                <a:gd name="connsiteX227" fmla="*/ 1005012 w 4972343"/>
                <a:gd name="connsiteY227" fmla="*/ 738188 h 881063"/>
                <a:gd name="connsiteX228" fmla="*/ 1062162 w 4972343"/>
                <a:gd name="connsiteY228" fmla="*/ 728663 h 881063"/>
                <a:gd name="connsiteX229" fmla="*/ 1100262 w 4972343"/>
                <a:gd name="connsiteY229" fmla="*/ 723900 h 881063"/>
                <a:gd name="connsiteX230" fmla="*/ 1119312 w 4972343"/>
                <a:gd name="connsiteY230" fmla="*/ 704850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4972343" h="881063">
                  <a:moveTo>
                    <a:pt x="1119312" y="704850"/>
                  </a:moveTo>
                  <a:lnTo>
                    <a:pt x="1119312" y="704850"/>
                  </a:lnTo>
                  <a:cubicBezTo>
                    <a:pt x="1127250" y="719138"/>
                    <a:pt x="1134059" y="734114"/>
                    <a:pt x="1143125" y="747713"/>
                  </a:cubicBezTo>
                  <a:cubicBezTo>
                    <a:pt x="1146861" y="753317"/>
                    <a:pt x="1153676" y="756396"/>
                    <a:pt x="1157412" y="762000"/>
                  </a:cubicBezTo>
                  <a:cubicBezTo>
                    <a:pt x="1160197" y="766177"/>
                    <a:pt x="1159390" y="772111"/>
                    <a:pt x="1162175" y="776288"/>
                  </a:cubicBezTo>
                  <a:cubicBezTo>
                    <a:pt x="1165911" y="781892"/>
                    <a:pt x="1172079" y="785461"/>
                    <a:pt x="1176462" y="790575"/>
                  </a:cubicBezTo>
                  <a:cubicBezTo>
                    <a:pt x="1181628" y="796602"/>
                    <a:pt x="1185584" y="803598"/>
                    <a:pt x="1190750" y="809625"/>
                  </a:cubicBezTo>
                  <a:cubicBezTo>
                    <a:pt x="1197901" y="817968"/>
                    <a:pt x="1214673" y="833493"/>
                    <a:pt x="1224087" y="838200"/>
                  </a:cubicBezTo>
                  <a:cubicBezTo>
                    <a:pt x="1233067" y="842690"/>
                    <a:pt x="1252662" y="847725"/>
                    <a:pt x="1252662" y="847725"/>
                  </a:cubicBezTo>
                  <a:cubicBezTo>
                    <a:pt x="1260845" y="853862"/>
                    <a:pt x="1276246" y="865965"/>
                    <a:pt x="1286000" y="871538"/>
                  </a:cubicBezTo>
                  <a:cubicBezTo>
                    <a:pt x="1292164" y="875060"/>
                    <a:pt x="1298700" y="877888"/>
                    <a:pt x="1305050" y="881063"/>
                  </a:cubicBezTo>
                  <a:cubicBezTo>
                    <a:pt x="1395165" y="871049"/>
                    <a:pt x="1315413" y="881848"/>
                    <a:pt x="1366962" y="871538"/>
                  </a:cubicBezTo>
                  <a:cubicBezTo>
                    <a:pt x="1408869" y="863157"/>
                    <a:pt x="1382019" y="871280"/>
                    <a:pt x="1409825" y="862013"/>
                  </a:cubicBezTo>
                  <a:cubicBezTo>
                    <a:pt x="1421160" y="828008"/>
                    <a:pt x="1413781" y="841792"/>
                    <a:pt x="1428875" y="819150"/>
                  </a:cubicBezTo>
                  <a:cubicBezTo>
                    <a:pt x="1446239" y="767053"/>
                    <a:pt x="1418546" y="845961"/>
                    <a:pt x="1443162" y="790575"/>
                  </a:cubicBezTo>
                  <a:cubicBezTo>
                    <a:pt x="1462674" y="746671"/>
                    <a:pt x="1442722" y="777057"/>
                    <a:pt x="1462212" y="742950"/>
                  </a:cubicBezTo>
                  <a:cubicBezTo>
                    <a:pt x="1465052" y="737980"/>
                    <a:pt x="1467429" y="732432"/>
                    <a:pt x="1471737" y="728663"/>
                  </a:cubicBezTo>
                  <a:cubicBezTo>
                    <a:pt x="1480352" y="721125"/>
                    <a:pt x="1490787" y="715963"/>
                    <a:pt x="1500312" y="709613"/>
                  </a:cubicBezTo>
                  <a:lnTo>
                    <a:pt x="1514600" y="700088"/>
                  </a:lnTo>
                  <a:cubicBezTo>
                    <a:pt x="1519362" y="696913"/>
                    <a:pt x="1523241" y="691504"/>
                    <a:pt x="1528887" y="690563"/>
                  </a:cubicBezTo>
                  <a:cubicBezTo>
                    <a:pt x="1562414" y="684975"/>
                    <a:pt x="1548301" y="688853"/>
                    <a:pt x="1571750" y="681038"/>
                  </a:cubicBezTo>
                  <a:cubicBezTo>
                    <a:pt x="1603500" y="682625"/>
                    <a:pt x="1636482" y="676899"/>
                    <a:pt x="1667000" y="685800"/>
                  </a:cubicBezTo>
                  <a:cubicBezTo>
                    <a:pt x="1667001" y="685800"/>
                    <a:pt x="1690812" y="721519"/>
                    <a:pt x="1695575" y="728663"/>
                  </a:cubicBezTo>
                  <a:lnTo>
                    <a:pt x="1714625" y="757238"/>
                  </a:lnTo>
                  <a:cubicBezTo>
                    <a:pt x="1717800" y="762000"/>
                    <a:pt x="1720103" y="767478"/>
                    <a:pt x="1724150" y="771525"/>
                  </a:cubicBezTo>
                  <a:cubicBezTo>
                    <a:pt x="1734681" y="782057"/>
                    <a:pt x="1741332" y="786841"/>
                    <a:pt x="1747962" y="800100"/>
                  </a:cubicBezTo>
                  <a:cubicBezTo>
                    <a:pt x="1767680" y="839534"/>
                    <a:pt x="1734954" y="787732"/>
                    <a:pt x="1762250" y="828675"/>
                  </a:cubicBezTo>
                  <a:cubicBezTo>
                    <a:pt x="1763837" y="833438"/>
                    <a:pt x="1764227" y="838786"/>
                    <a:pt x="1767012" y="842963"/>
                  </a:cubicBezTo>
                  <a:cubicBezTo>
                    <a:pt x="1774344" y="853961"/>
                    <a:pt x="1785047" y="859748"/>
                    <a:pt x="1795587" y="866775"/>
                  </a:cubicBezTo>
                  <a:cubicBezTo>
                    <a:pt x="1825750" y="865188"/>
                    <a:pt x="1856055" y="865348"/>
                    <a:pt x="1886075" y="862013"/>
                  </a:cubicBezTo>
                  <a:cubicBezTo>
                    <a:pt x="1899086" y="860567"/>
                    <a:pt x="1924175" y="852488"/>
                    <a:pt x="1924175" y="852488"/>
                  </a:cubicBezTo>
                  <a:cubicBezTo>
                    <a:pt x="1957858" y="830032"/>
                    <a:pt x="1916143" y="858224"/>
                    <a:pt x="1957512" y="828675"/>
                  </a:cubicBezTo>
                  <a:cubicBezTo>
                    <a:pt x="1969999" y="819755"/>
                    <a:pt x="1978876" y="815640"/>
                    <a:pt x="1990850" y="804863"/>
                  </a:cubicBezTo>
                  <a:cubicBezTo>
                    <a:pt x="2000863" y="795852"/>
                    <a:pt x="2008217" y="783760"/>
                    <a:pt x="2019425" y="776288"/>
                  </a:cubicBezTo>
                  <a:cubicBezTo>
                    <a:pt x="2028950" y="769938"/>
                    <a:pt x="2037140" y="760859"/>
                    <a:pt x="2048000" y="757238"/>
                  </a:cubicBezTo>
                  <a:cubicBezTo>
                    <a:pt x="2052762" y="755650"/>
                    <a:pt x="2057797" y="754720"/>
                    <a:pt x="2062287" y="752475"/>
                  </a:cubicBezTo>
                  <a:cubicBezTo>
                    <a:pt x="2067407" y="749915"/>
                    <a:pt x="2071605" y="745790"/>
                    <a:pt x="2076575" y="742950"/>
                  </a:cubicBezTo>
                  <a:cubicBezTo>
                    <a:pt x="2093054" y="733533"/>
                    <a:pt x="2093882" y="734006"/>
                    <a:pt x="2109912" y="728663"/>
                  </a:cubicBezTo>
                  <a:cubicBezTo>
                    <a:pt x="2114675" y="725488"/>
                    <a:pt x="2118821" y="721094"/>
                    <a:pt x="2124200" y="719138"/>
                  </a:cubicBezTo>
                  <a:cubicBezTo>
                    <a:pt x="2136503" y="714664"/>
                    <a:pt x="2149881" y="713753"/>
                    <a:pt x="2162300" y="709613"/>
                  </a:cubicBezTo>
                  <a:lnTo>
                    <a:pt x="2176587" y="704850"/>
                  </a:lnTo>
                  <a:cubicBezTo>
                    <a:pt x="2182937" y="708025"/>
                    <a:pt x="2189860" y="710248"/>
                    <a:pt x="2195637" y="714375"/>
                  </a:cubicBezTo>
                  <a:cubicBezTo>
                    <a:pt x="2201118" y="718290"/>
                    <a:pt x="2204077" y="725321"/>
                    <a:pt x="2209925" y="728663"/>
                  </a:cubicBezTo>
                  <a:cubicBezTo>
                    <a:pt x="2215608" y="731910"/>
                    <a:pt x="2222681" y="731627"/>
                    <a:pt x="2228975" y="733425"/>
                  </a:cubicBezTo>
                  <a:cubicBezTo>
                    <a:pt x="2261808" y="742806"/>
                    <a:pt x="2220256" y="734354"/>
                    <a:pt x="2271837" y="742950"/>
                  </a:cubicBezTo>
                  <a:cubicBezTo>
                    <a:pt x="2281362" y="746125"/>
                    <a:pt x="2294843" y="744121"/>
                    <a:pt x="2300412" y="752475"/>
                  </a:cubicBezTo>
                  <a:cubicBezTo>
                    <a:pt x="2313112" y="771526"/>
                    <a:pt x="2305174" y="763588"/>
                    <a:pt x="2324225" y="776288"/>
                  </a:cubicBezTo>
                  <a:cubicBezTo>
                    <a:pt x="2344284" y="836470"/>
                    <a:pt x="2310823" y="740258"/>
                    <a:pt x="2338512" y="804863"/>
                  </a:cubicBezTo>
                  <a:cubicBezTo>
                    <a:pt x="2345839" y="821959"/>
                    <a:pt x="2341249" y="829622"/>
                    <a:pt x="2348037" y="847725"/>
                  </a:cubicBezTo>
                  <a:cubicBezTo>
                    <a:pt x="2350047" y="853085"/>
                    <a:pt x="2352091" y="860330"/>
                    <a:pt x="2357562" y="862013"/>
                  </a:cubicBezTo>
                  <a:cubicBezTo>
                    <a:pt x="2374321" y="867170"/>
                    <a:pt x="2392487" y="865188"/>
                    <a:pt x="2409950" y="866775"/>
                  </a:cubicBezTo>
                  <a:cubicBezTo>
                    <a:pt x="2416448" y="866053"/>
                    <a:pt x="2453617" y="864955"/>
                    <a:pt x="2467100" y="857250"/>
                  </a:cubicBezTo>
                  <a:cubicBezTo>
                    <a:pt x="2473992" y="853312"/>
                    <a:pt x="2479647" y="847515"/>
                    <a:pt x="2486150" y="842963"/>
                  </a:cubicBezTo>
                  <a:cubicBezTo>
                    <a:pt x="2495528" y="836398"/>
                    <a:pt x="2506631" y="832008"/>
                    <a:pt x="2514725" y="823913"/>
                  </a:cubicBezTo>
                  <a:cubicBezTo>
                    <a:pt x="2519487" y="819150"/>
                    <a:pt x="2523696" y="813760"/>
                    <a:pt x="2529012" y="809625"/>
                  </a:cubicBezTo>
                  <a:cubicBezTo>
                    <a:pt x="2538048" y="802597"/>
                    <a:pt x="2549492" y="798669"/>
                    <a:pt x="2557587" y="790575"/>
                  </a:cubicBezTo>
                  <a:cubicBezTo>
                    <a:pt x="2586678" y="761486"/>
                    <a:pt x="2554870" y="791424"/>
                    <a:pt x="2600450" y="757238"/>
                  </a:cubicBezTo>
                  <a:cubicBezTo>
                    <a:pt x="2606800" y="752475"/>
                    <a:pt x="2612997" y="747502"/>
                    <a:pt x="2619500" y="742950"/>
                  </a:cubicBezTo>
                  <a:cubicBezTo>
                    <a:pt x="2633567" y="733103"/>
                    <a:pt x="2648075" y="723900"/>
                    <a:pt x="2662362" y="714375"/>
                  </a:cubicBezTo>
                  <a:cubicBezTo>
                    <a:pt x="2667125" y="711200"/>
                    <a:pt x="2671220" y="706660"/>
                    <a:pt x="2676650" y="704850"/>
                  </a:cubicBezTo>
                  <a:lnTo>
                    <a:pt x="2705225" y="695325"/>
                  </a:lnTo>
                  <a:cubicBezTo>
                    <a:pt x="2709270" y="695662"/>
                    <a:pt x="2759499" y="695315"/>
                    <a:pt x="2776662" y="704850"/>
                  </a:cubicBezTo>
                  <a:cubicBezTo>
                    <a:pt x="2786669" y="710409"/>
                    <a:pt x="2795712" y="717550"/>
                    <a:pt x="2805237" y="723900"/>
                  </a:cubicBezTo>
                  <a:lnTo>
                    <a:pt x="2819525" y="733425"/>
                  </a:lnTo>
                  <a:cubicBezTo>
                    <a:pt x="2852481" y="782860"/>
                    <a:pt x="2802313" y="706326"/>
                    <a:pt x="2838575" y="766763"/>
                  </a:cubicBezTo>
                  <a:cubicBezTo>
                    <a:pt x="2844465" y="776579"/>
                    <a:pt x="2857625" y="795338"/>
                    <a:pt x="2857625" y="795338"/>
                  </a:cubicBezTo>
                  <a:cubicBezTo>
                    <a:pt x="2859212" y="803275"/>
                    <a:pt x="2860257" y="811341"/>
                    <a:pt x="2862387" y="819150"/>
                  </a:cubicBezTo>
                  <a:cubicBezTo>
                    <a:pt x="2870859" y="850216"/>
                    <a:pt x="2865264" y="846236"/>
                    <a:pt x="2890962" y="857250"/>
                  </a:cubicBezTo>
                  <a:cubicBezTo>
                    <a:pt x="2895576" y="859228"/>
                    <a:pt x="2900487" y="860425"/>
                    <a:pt x="2905250" y="862013"/>
                  </a:cubicBezTo>
                  <a:cubicBezTo>
                    <a:pt x="2944937" y="860425"/>
                    <a:pt x="2984819" y="861482"/>
                    <a:pt x="3024312" y="857250"/>
                  </a:cubicBezTo>
                  <a:cubicBezTo>
                    <a:pt x="3030003" y="856640"/>
                    <a:pt x="3033480" y="850285"/>
                    <a:pt x="3038600" y="847725"/>
                  </a:cubicBezTo>
                  <a:cubicBezTo>
                    <a:pt x="3043090" y="845480"/>
                    <a:pt x="3048125" y="844550"/>
                    <a:pt x="3052887" y="842963"/>
                  </a:cubicBezTo>
                  <a:lnTo>
                    <a:pt x="3081462" y="823913"/>
                  </a:lnTo>
                  <a:cubicBezTo>
                    <a:pt x="3086225" y="820738"/>
                    <a:pt x="3091171" y="817822"/>
                    <a:pt x="3095750" y="814388"/>
                  </a:cubicBezTo>
                  <a:cubicBezTo>
                    <a:pt x="3102100" y="809625"/>
                    <a:pt x="3108341" y="804714"/>
                    <a:pt x="3114800" y="800100"/>
                  </a:cubicBezTo>
                  <a:cubicBezTo>
                    <a:pt x="3119457" y="796773"/>
                    <a:pt x="3124833" y="794404"/>
                    <a:pt x="3129087" y="790575"/>
                  </a:cubicBezTo>
                  <a:cubicBezTo>
                    <a:pt x="3140768" y="780062"/>
                    <a:pt x="3149853" y="766667"/>
                    <a:pt x="3162425" y="757238"/>
                  </a:cubicBezTo>
                  <a:cubicBezTo>
                    <a:pt x="3198849" y="729919"/>
                    <a:pt x="3163915" y="754345"/>
                    <a:pt x="3200525" y="733425"/>
                  </a:cubicBezTo>
                  <a:cubicBezTo>
                    <a:pt x="3205495" y="730585"/>
                    <a:pt x="3209693" y="726460"/>
                    <a:pt x="3214812" y="723900"/>
                  </a:cubicBezTo>
                  <a:cubicBezTo>
                    <a:pt x="3219302" y="721655"/>
                    <a:pt x="3224486" y="721115"/>
                    <a:pt x="3229100" y="719138"/>
                  </a:cubicBezTo>
                  <a:cubicBezTo>
                    <a:pt x="3270313" y="701476"/>
                    <a:pt x="3228918" y="716024"/>
                    <a:pt x="3262437" y="704850"/>
                  </a:cubicBezTo>
                  <a:cubicBezTo>
                    <a:pt x="3265868" y="705536"/>
                    <a:pt x="3294263" y="710192"/>
                    <a:pt x="3300537" y="714375"/>
                  </a:cubicBezTo>
                  <a:cubicBezTo>
                    <a:pt x="3306141" y="718111"/>
                    <a:pt x="3310062" y="723900"/>
                    <a:pt x="3314825" y="728663"/>
                  </a:cubicBezTo>
                  <a:cubicBezTo>
                    <a:pt x="3326860" y="764768"/>
                    <a:pt x="3318326" y="749206"/>
                    <a:pt x="3338637" y="776288"/>
                  </a:cubicBezTo>
                  <a:cubicBezTo>
                    <a:pt x="3340225" y="781050"/>
                    <a:pt x="3340264" y="786655"/>
                    <a:pt x="3343400" y="790575"/>
                  </a:cubicBezTo>
                  <a:cubicBezTo>
                    <a:pt x="3346976" y="795044"/>
                    <a:pt x="3352568" y="797540"/>
                    <a:pt x="3357687" y="800100"/>
                  </a:cubicBezTo>
                  <a:cubicBezTo>
                    <a:pt x="3364522" y="803518"/>
                    <a:pt x="3384917" y="808098"/>
                    <a:pt x="3391025" y="809625"/>
                  </a:cubicBezTo>
                  <a:cubicBezTo>
                    <a:pt x="3395787" y="812800"/>
                    <a:pt x="3400193" y="816590"/>
                    <a:pt x="3405312" y="819150"/>
                  </a:cubicBezTo>
                  <a:cubicBezTo>
                    <a:pt x="3409802" y="821395"/>
                    <a:pt x="3416050" y="820363"/>
                    <a:pt x="3419600" y="823913"/>
                  </a:cubicBezTo>
                  <a:cubicBezTo>
                    <a:pt x="3427695" y="832008"/>
                    <a:pt x="3430555" y="844393"/>
                    <a:pt x="3438650" y="852488"/>
                  </a:cubicBezTo>
                  <a:lnTo>
                    <a:pt x="3452937" y="866775"/>
                  </a:lnTo>
                  <a:cubicBezTo>
                    <a:pt x="3483335" y="864749"/>
                    <a:pt x="3517632" y="865583"/>
                    <a:pt x="3548187" y="857250"/>
                  </a:cubicBezTo>
                  <a:cubicBezTo>
                    <a:pt x="3557873" y="854608"/>
                    <a:pt x="3568408" y="853294"/>
                    <a:pt x="3576762" y="847725"/>
                  </a:cubicBezTo>
                  <a:cubicBezTo>
                    <a:pt x="3595227" y="835416"/>
                    <a:pt x="3585620" y="840010"/>
                    <a:pt x="3605337" y="833438"/>
                  </a:cubicBezTo>
                  <a:cubicBezTo>
                    <a:pt x="3623871" y="805635"/>
                    <a:pt x="3603158" y="829765"/>
                    <a:pt x="3633912" y="814388"/>
                  </a:cubicBezTo>
                  <a:cubicBezTo>
                    <a:pt x="3699425" y="781632"/>
                    <a:pt x="3637260" y="803748"/>
                    <a:pt x="3676775" y="790575"/>
                  </a:cubicBezTo>
                  <a:cubicBezTo>
                    <a:pt x="3681537" y="785813"/>
                    <a:pt x="3685888" y="780600"/>
                    <a:pt x="3691062" y="776288"/>
                  </a:cubicBezTo>
                  <a:cubicBezTo>
                    <a:pt x="3695459" y="772624"/>
                    <a:pt x="3701303" y="770810"/>
                    <a:pt x="3705350" y="766763"/>
                  </a:cubicBezTo>
                  <a:cubicBezTo>
                    <a:pt x="3709397" y="762716"/>
                    <a:pt x="3710567" y="756244"/>
                    <a:pt x="3714875" y="752475"/>
                  </a:cubicBezTo>
                  <a:cubicBezTo>
                    <a:pt x="3735030" y="734839"/>
                    <a:pt x="3738114" y="735204"/>
                    <a:pt x="3757737" y="728663"/>
                  </a:cubicBezTo>
                  <a:cubicBezTo>
                    <a:pt x="3762500" y="725488"/>
                    <a:pt x="3766794" y="721463"/>
                    <a:pt x="3772025" y="719138"/>
                  </a:cubicBezTo>
                  <a:cubicBezTo>
                    <a:pt x="3800395" y="706529"/>
                    <a:pt x="3802796" y="710512"/>
                    <a:pt x="3833937" y="704850"/>
                  </a:cubicBezTo>
                  <a:cubicBezTo>
                    <a:pt x="3840377" y="703679"/>
                    <a:pt x="3846637" y="701675"/>
                    <a:pt x="3852987" y="700088"/>
                  </a:cubicBezTo>
                  <a:cubicBezTo>
                    <a:pt x="3866125" y="701730"/>
                    <a:pt x="3890690" y="702270"/>
                    <a:pt x="3905375" y="709613"/>
                  </a:cubicBezTo>
                  <a:cubicBezTo>
                    <a:pt x="3910494" y="712173"/>
                    <a:pt x="3914900" y="715963"/>
                    <a:pt x="3919662" y="719138"/>
                  </a:cubicBezTo>
                  <a:cubicBezTo>
                    <a:pt x="3922837" y="723900"/>
                    <a:pt x="3926627" y="728306"/>
                    <a:pt x="3929187" y="733425"/>
                  </a:cubicBezTo>
                  <a:cubicBezTo>
                    <a:pt x="3936002" y="747054"/>
                    <a:pt x="3935052" y="761649"/>
                    <a:pt x="3938712" y="776288"/>
                  </a:cubicBezTo>
                  <a:cubicBezTo>
                    <a:pt x="3941147" y="786028"/>
                    <a:pt x="3945062" y="795338"/>
                    <a:pt x="3948237" y="804863"/>
                  </a:cubicBezTo>
                  <a:cubicBezTo>
                    <a:pt x="3949825" y="809625"/>
                    <a:pt x="3948238" y="817562"/>
                    <a:pt x="3953000" y="819150"/>
                  </a:cubicBezTo>
                  <a:cubicBezTo>
                    <a:pt x="3972717" y="825723"/>
                    <a:pt x="3963110" y="821128"/>
                    <a:pt x="3981575" y="833438"/>
                  </a:cubicBezTo>
                  <a:cubicBezTo>
                    <a:pt x="3996670" y="856079"/>
                    <a:pt x="3985670" y="845914"/>
                    <a:pt x="4019675" y="857250"/>
                  </a:cubicBezTo>
                  <a:lnTo>
                    <a:pt x="4033962" y="862013"/>
                  </a:lnTo>
                  <a:lnTo>
                    <a:pt x="4048250" y="866775"/>
                  </a:lnTo>
                  <a:cubicBezTo>
                    <a:pt x="4049562" y="866588"/>
                    <a:pt x="4093149" y="861529"/>
                    <a:pt x="4100637" y="857250"/>
                  </a:cubicBezTo>
                  <a:cubicBezTo>
                    <a:pt x="4106485" y="853908"/>
                    <a:pt x="4109751" y="847275"/>
                    <a:pt x="4114925" y="842963"/>
                  </a:cubicBezTo>
                  <a:cubicBezTo>
                    <a:pt x="4127235" y="832705"/>
                    <a:pt x="4129180" y="833449"/>
                    <a:pt x="4143500" y="828675"/>
                  </a:cubicBezTo>
                  <a:cubicBezTo>
                    <a:pt x="4149850" y="819150"/>
                    <a:pt x="4158930" y="810960"/>
                    <a:pt x="4162550" y="800100"/>
                  </a:cubicBezTo>
                  <a:cubicBezTo>
                    <a:pt x="4164137" y="795338"/>
                    <a:pt x="4163762" y="789363"/>
                    <a:pt x="4167312" y="785813"/>
                  </a:cubicBezTo>
                  <a:cubicBezTo>
                    <a:pt x="4175407" y="777718"/>
                    <a:pt x="4195887" y="766763"/>
                    <a:pt x="4195887" y="766763"/>
                  </a:cubicBezTo>
                  <a:cubicBezTo>
                    <a:pt x="4213487" y="740362"/>
                    <a:pt x="4195342" y="761245"/>
                    <a:pt x="4219700" y="747713"/>
                  </a:cubicBezTo>
                  <a:cubicBezTo>
                    <a:pt x="4219710" y="747707"/>
                    <a:pt x="4255413" y="723904"/>
                    <a:pt x="4262562" y="719138"/>
                  </a:cubicBezTo>
                  <a:lnTo>
                    <a:pt x="4291137" y="700088"/>
                  </a:lnTo>
                  <a:cubicBezTo>
                    <a:pt x="4313520" y="677705"/>
                    <a:pt x="4299820" y="689537"/>
                    <a:pt x="4334000" y="666750"/>
                  </a:cubicBezTo>
                  <a:cubicBezTo>
                    <a:pt x="4338762" y="663575"/>
                    <a:pt x="4342674" y="658347"/>
                    <a:pt x="4348287" y="657225"/>
                  </a:cubicBezTo>
                  <a:cubicBezTo>
                    <a:pt x="4383107" y="650262"/>
                    <a:pt x="4364087" y="653608"/>
                    <a:pt x="4405437" y="647700"/>
                  </a:cubicBezTo>
                  <a:cubicBezTo>
                    <a:pt x="4433243" y="638433"/>
                    <a:pt x="4406393" y="646556"/>
                    <a:pt x="4448300" y="638175"/>
                  </a:cubicBezTo>
                  <a:cubicBezTo>
                    <a:pt x="4492878" y="629259"/>
                    <a:pt x="4445297" y="637735"/>
                    <a:pt x="4481637" y="628650"/>
                  </a:cubicBezTo>
                  <a:cubicBezTo>
                    <a:pt x="4489490" y="626687"/>
                    <a:pt x="4497597" y="625851"/>
                    <a:pt x="4505450" y="623888"/>
                  </a:cubicBezTo>
                  <a:cubicBezTo>
                    <a:pt x="4510320" y="622670"/>
                    <a:pt x="4515247" y="621370"/>
                    <a:pt x="4519737" y="619125"/>
                  </a:cubicBezTo>
                  <a:cubicBezTo>
                    <a:pt x="4554094" y="601946"/>
                    <a:pt x="4511341" y="616769"/>
                    <a:pt x="4553075" y="600075"/>
                  </a:cubicBezTo>
                  <a:cubicBezTo>
                    <a:pt x="4562397" y="596346"/>
                    <a:pt x="4572125" y="593725"/>
                    <a:pt x="4581650" y="590550"/>
                  </a:cubicBezTo>
                  <a:cubicBezTo>
                    <a:pt x="4586412" y="588963"/>
                    <a:pt x="4591276" y="587652"/>
                    <a:pt x="4595937" y="585788"/>
                  </a:cubicBezTo>
                  <a:cubicBezTo>
                    <a:pt x="4603875" y="582613"/>
                    <a:pt x="4611745" y="579265"/>
                    <a:pt x="4619750" y="576263"/>
                  </a:cubicBezTo>
                  <a:cubicBezTo>
                    <a:pt x="4624450" y="574500"/>
                    <a:pt x="4629547" y="573745"/>
                    <a:pt x="4634037" y="571500"/>
                  </a:cubicBezTo>
                  <a:cubicBezTo>
                    <a:pt x="4639157" y="568940"/>
                    <a:pt x="4643094" y="564300"/>
                    <a:pt x="4648325" y="561975"/>
                  </a:cubicBezTo>
                  <a:cubicBezTo>
                    <a:pt x="4657500" y="557897"/>
                    <a:pt x="4667375" y="555625"/>
                    <a:pt x="4676900" y="552450"/>
                  </a:cubicBezTo>
                  <a:lnTo>
                    <a:pt x="4691187" y="547688"/>
                  </a:lnTo>
                  <a:cubicBezTo>
                    <a:pt x="4700712" y="541338"/>
                    <a:pt x="4709523" y="533758"/>
                    <a:pt x="4719762" y="528638"/>
                  </a:cubicBezTo>
                  <a:cubicBezTo>
                    <a:pt x="4732462" y="522288"/>
                    <a:pt x="4747822" y="519628"/>
                    <a:pt x="4757862" y="509588"/>
                  </a:cubicBezTo>
                  <a:cubicBezTo>
                    <a:pt x="4762625" y="504825"/>
                    <a:pt x="4766976" y="499612"/>
                    <a:pt x="4772150" y="495300"/>
                  </a:cubicBezTo>
                  <a:cubicBezTo>
                    <a:pt x="4776547" y="491636"/>
                    <a:pt x="4782390" y="489822"/>
                    <a:pt x="4786437" y="485775"/>
                  </a:cubicBezTo>
                  <a:cubicBezTo>
                    <a:pt x="4792050" y="480162"/>
                    <a:pt x="4795498" y="472699"/>
                    <a:pt x="4800725" y="466725"/>
                  </a:cubicBezTo>
                  <a:cubicBezTo>
                    <a:pt x="4806639" y="459967"/>
                    <a:pt x="4812957" y="453519"/>
                    <a:pt x="4819775" y="447675"/>
                  </a:cubicBezTo>
                  <a:cubicBezTo>
                    <a:pt x="4824121" y="443950"/>
                    <a:pt x="4830015" y="442197"/>
                    <a:pt x="4834062" y="438150"/>
                  </a:cubicBezTo>
                  <a:cubicBezTo>
                    <a:pt x="4839675" y="432537"/>
                    <a:pt x="4843184" y="425127"/>
                    <a:pt x="4848350" y="419100"/>
                  </a:cubicBezTo>
                  <a:cubicBezTo>
                    <a:pt x="4852733" y="413986"/>
                    <a:pt x="4857875" y="409575"/>
                    <a:pt x="4862637" y="404813"/>
                  </a:cubicBezTo>
                  <a:cubicBezTo>
                    <a:pt x="4864225" y="400050"/>
                    <a:pt x="4864909" y="394884"/>
                    <a:pt x="4867400" y="390525"/>
                  </a:cubicBezTo>
                  <a:cubicBezTo>
                    <a:pt x="4876023" y="375434"/>
                    <a:pt x="4883845" y="371922"/>
                    <a:pt x="4891212" y="357188"/>
                  </a:cubicBezTo>
                  <a:cubicBezTo>
                    <a:pt x="4893457" y="352698"/>
                    <a:pt x="4893936" y="347488"/>
                    <a:pt x="4895975" y="342900"/>
                  </a:cubicBezTo>
                  <a:cubicBezTo>
                    <a:pt x="4900300" y="333169"/>
                    <a:pt x="4905090" y="323634"/>
                    <a:pt x="4910262" y="314325"/>
                  </a:cubicBezTo>
                  <a:cubicBezTo>
                    <a:pt x="4913042" y="309322"/>
                    <a:pt x="4916753" y="304892"/>
                    <a:pt x="4919787" y="300038"/>
                  </a:cubicBezTo>
                  <a:cubicBezTo>
                    <a:pt x="4926501" y="289297"/>
                    <a:pt x="4938546" y="269810"/>
                    <a:pt x="4943600" y="257175"/>
                  </a:cubicBezTo>
                  <a:cubicBezTo>
                    <a:pt x="4943607" y="257158"/>
                    <a:pt x="4955503" y="221465"/>
                    <a:pt x="4957887" y="214313"/>
                  </a:cubicBezTo>
                  <a:cubicBezTo>
                    <a:pt x="4957888" y="214309"/>
                    <a:pt x="4967411" y="185743"/>
                    <a:pt x="4967412" y="185738"/>
                  </a:cubicBezTo>
                  <a:lnTo>
                    <a:pt x="4972175" y="157163"/>
                  </a:lnTo>
                  <a:cubicBezTo>
                    <a:pt x="4970587" y="133350"/>
                    <a:pt x="4975792" y="108071"/>
                    <a:pt x="4967412" y="85725"/>
                  </a:cubicBezTo>
                  <a:cubicBezTo>
                    <a:pt x="4964570" y="78146"/>
                    <a:pt x="4951584" y="82294"/>
                    <a:pt x="4943600" y="80963"/>
                  </a:cubicBezTo>
                  <a:cubicBezTo>
                    <a:pt x="4932527" y="79118"/>
                    <a:pt x="4921335" y="78045"/>
                    <a:pt x="4910262" y="76200"/>
                  </a:cubicBezTo>
                  <a:cubicBezTo>
                    <a:pt x="4902278" y="74869"/>
                    <a:pt x="4894259" y="73568"/>
                    <a:pt x="4886450" y="71438"/>
                  </a:cubicBezTo>
                  <a:cubicBezTo>
                    <a:pt x="4876764" y="68796"/>
                    <a:pt x="4867881" y="62747"/>
                    <a:pt x="4857875" y="61913"/>
                  </a:cubicBezTo>
                  <a:lnTo>
                    <a:pt x="4800725" y="57150"/>
                  </a:lnTo>
                  <a:cubicBezTo>
                    <a:pt x="4792787" y="55563"/>
                    <a:pt x="4784765" y="54351"/>
                    <a:pt x="4776912" y="52388"/>
                  </a:cubicBezTo>
                  <a:cubicBezTo>
                    <a:pt x="4756645" y="47321"/>
                    <a:pt x="4761458" y="43160"/>
                    <a:pt x="4734050" y="42863"/>
                  </a:cubicBezTo>
                  <a:lnTo>
                    <a:pt x="3443412" y="33338"/>
                  </a:lnTo>
                  <a:lnTo>
                    <a:pt x="3286250" y="28575"/>
                  </a:lnTo>
                  <a:cubicBezTo>
                    <a:pt x="3201629" y="26511"/>
                    <a:pt x="3024998" y="24723"/>
                    <a:pt x="2924300" y="19050"/>
                  </a:cubicBezTo>
                  <a:cubicBezTo>
                    <a:pt x="2517114" y="-3890"/>
                    <a:pt x="2879577" y="10868"/>
                    <a:pt x="2586162" y="0"/>
                  </a:cubicBezTo>
                  <a:lnTo>
                    <a:pt x="2228975" y="4763"/>
                  </a:lnTo>
                  <a:cubicBezTo>
                    <a:pt x="2219322" y="5001"/>
                    <a:pt x="2209959" y="8159"/>
                    <a:pt x="2200400" y="9525"/>
                  </a:cubicBezTo>
                  <a:cubicBezTo>
                    <a:pt x="2175260" y="13116"/>
                    <a:pt x="2127367" y="18517"/>
                    <a:pt x="2105150" y="19050"/>
                  </a:cubicBezTo>
                  <a:lnTo>
                    <a:pt x="1233612" y="33338"/>
                  </a:lnTo>
                  <a:cubicBezTo>
                    <a:pt x="839732" y="50462"/>
                    <a:pt x="1312495" y="31277"/>
                    <a:pt x="333500" y="42863"/>
                  </a:cubicBezTo>
                  <a:cubicBezTo>
                    <a:pt x="328480" y="42922"/>
                    <a:pt x="324082" y="46407"/>
                    <a:pt x="319212" y="47625"/>
                  </a:cubicBezTo>
                  <a:cubicBezTo>
                    <a:pt x="311359" y="49588"/>
                    <a:pt x="303287" y="50568"/>
                    <a:pt x="295400" y="52388"/>
                  </a:cubicBezTo>
                  <a:cubicBezTo>
                    <a:pt x="220774" y="69610"/>
                    <a:pt x="287867" y="55800"/>
                    <a:pt x="233487" y="66675"/>
                  </a:cubicBezTo>
                  <a:cubicBezTo>
                    <a:pt x="227137" y="69850"/>
                    <a:pt x="221084" y="73707"/>
                    <a:pt x="214437" y="76200"/>
                  </a:cubicBezTo>
                  <a:cubicBezTo>
                    <a:pt x="204651" y="79870"/>
                    <a:pt x="180638" y="83459"/>
                    <a:pt x="171575" y="85725"/>
                  </a:cubicBezTo>
                  <a:cubicBezTo>
                    <a:pt x="166705" y="86943"/>
                    <a:pt x="162114" y="89109"/>
                    <a:pt x="157287" y="90488"/>
                  </a:cubicBezTo>
                  <a:cubicBezTo>
                    <a:pt x="150993" y="92286"/>
                    <a:pt x="144531" y="93452"/>
                    <a:pt x="138237" y="95250"/>
                  </a:cubicBezTo>
                  <a:cubicBezTo>
                    <a:pt x="98104" y="106717"/>
                    <a:pt x="151405" y="91649"/>
                    <a:pt x="109662" y="109538"/>
                  </a:cubicBezTo>
                  <a:cubicBezTo>
                    <a:pt x="103646" y="112116"/>
                    <a:pt x="96962" y="112713"/>
                    <a:pt x="90612" y="114300"/>
                  </a:cubicBezTo>
                  <a:cubicBezTo>
                    <a:pt x="84262" y="117475"/>
                    <a:pt x="77726" y="120303"/>
                    <a:pt x="71562" y="123825"/>
                  </a:cubicBezTo>
                  <a:cubicBezTo>
                    <a:pt x="57470" y="131878"/>
                    <a:pt x="34486" y="150353"/>
                    <a:pt x="28700" y="161925"/>
                  </a:cubicBezTo>
                  <a:cubicBezTo>
                    <a:pt x="25525" y="168275"/>
                    <a:pt x="21668" y="174328"/>
                    <a:pt x="19175" y="180975"/>
                  </a:cubicBezTo>
                  <a:cubicBezTo>
                    <a:pt x="16877" y="187104"/>
                    <a:pt x="16293" y="193756"/>
                    <a:pt x="14412" y="200025"/>
                  </a:cubicBezTo>
                  <a:cubicBezTo>
                    <a:pt x="11527" y="209642"/>
                    <a:pt x="4887" y="228600"/>
                    <a:pt x="4887" y="228600"/>
                  </a:cubicBezTo>
                  <a:cubicBezTo>
                    <a:pt x="1359" y="270942"/>
                    <a:pt x="-4073" y="296324"/>
                    <a:pt x="4887" y="338138"/>
                  </a:cubicBezTo>
                  <a:cubicBezTo>
                    <a:pt x="6942" y="347730"/>
                    <a:pt x="29900" y="367468"/>
                    <a:pt x="33462" y="371475"/>
                  </a:cubicBezTo>
                  <a:cubicBezTo>
                    <a:pt x="40215" y="379073"/>
                    <a:pt x="45759" y="387690"/>
                    <a:pt x="52512" y="395288"/>
                  </a:cubicBezTo>
                  <a:cubicBezTo>
                    <a:pt x="58478" y="402000"/>
                    <a:pt x="65718" y="407520"/>
                    <a:pt x="71562" y="414338"/>
                  </a:cubicBezTo>
                  <a:cubicBezTo>
                    <a:pt x="75287" y="418684"/>
                    <a:pt x="77284" y="424347"/>
                    <a:pt x="81087" y="428625"/>
                  </a:cubicBezTo>
                  <a:cubicBezTo>
                    <a:pt x="90036" y="438693"/>
                    <a:pt x="102190" y="445992"/>
                    <a:pt x="109662" y="457200"/>
                  </a:cubicBezTo>
                  <a:cubicBezTo>
                    <a:pt x="123125" y="477395"/>
                    <a:pt x="114067" y="468928"/>
                    <a:pt x="138237" y="481013"/>
                  </a:cubicBezTo>
                  <a:cubicBezTo>
                    <a:pt x="141412" y="485775"/>
                    <a:pt x="143293" y="491724"/>
                    <a:pt x="147762" y="495300"/>
                  </a:cubicBezTo>
                  <a:cubicBezTo>
                    <a:pt x="184620" y="524787"/>
                    <a:pt x="178194" y="514141"/>
                    <a:pt x="214437" y="528638"/>
                  </a:cubicBezTo>
                  <a:cubicBezTo>
                    <a:pt x="238421" y="538232"/>
                    <a:pt x="227729" y="536233"/>
                    <a:pt x="247775" y="547688"/>
                  </a:cubicBezTo>
                  <a:cubicBezTo>
                    <a:pt x="253939" y="551210"/>
                    <a:pt x="260299" y="554416"/>
                    <a:pt x="266825" y="557213"/>
                  </a:cubicBezTo>
                  <a:cubicBezTo>
                    <a:pt x="283042" y="564163"/>
                    <a:pt x="290071" y="562815"/>
                    <a:pt x="309687" y="566738"/>
                  </a:cubicBezTo>
                  <a:cubicBezTo>
                    <a:pt x="316105" y="568022"/>
                    <a:pt x="322347" y="570080"/>
                    <a:pt x="328737" y="571500"/>
                  </a:cubicBezTo>
                  <a:cubicBezTo>
                    <a:pt x="336639" y="573256"/>
                    <a:pt x="344740" y="574133"/>
                    <a:pt x="352550" y="576263"/>
                  </a:cubicBezTo>
                  <a:cubicBezTo>
                    <a:pt x="362236" y="578905"/>
                    <a:pt x="371600" y="582613"/>
                    <a:pt x="381125" y="585788"/>
                  </a:cubicBezTo>
                  <a:cubicBezTo>
                    <a:pt x="385887" y="587375"/>
                    <a:pt x="390542" y="589332"/>
                    <a:pt x="395412" y="590550"/>
                  </a:cubicBezTo>
                  <a:cubicBezTo>
                    <a:pt x="409083" y="593968"/>
                    <a:pt x="431445" y="599042"/>
                    <a:pt x="443037" y="604838"/>
                  </a:cubicBezTo>
                  <a:cubicBezTo>
                    <a:pt x="469327" y="617983"/>
                    <a:pt x="455125" y="612971"/>
                    <a:pt x="485900" y="619125"/>
                  </a:cubicBezTo>
                  <a:cubicBezTo>
                    <a:pt x="490662" y="622300"/>
                    <a:pt x="494926" y="626395"/>
                    <a:pt x="500187" y="628650"/>
                  </a:cubicBezTo>
                  <a:cubicBezTo>
                    <a:pt x="506077" y="631174"/>
                    <a:pt x="538806" y="637326"/>
                    <a:pt x="543050" y="638175"/>
                  </a:cubicBezTo>
                  <a:cubicBezTo>
                    <a:pt x="550987" y="641350"/>
                    <a:pt x="559216" y="643877"/>
                    <a:pt x="566862" y="647700"/>
                  </a:cubicBezTo>
                  <a:cubicBezTo>
                    <a:pt x="571982" y="650260"/>
                    <a:pt x="575889" y="654970"/>
                    <a:pt x="581150" y="657225"/>
                  </a:cubicBezTo>
                  <a:cubicBezTo>
                    <a:pt x="587166" y="659803"/>
                    <a:pt x="593850" y="660400"/>
                    <a:pt x="600200" y="661988"/>
                  </a:cubicBezTo>
                  <a:cubicBezTo>
                    <a:pt x="635672" y="685637"/>
                    <a:pt x="592106" y="655243"/>
                    <a:pt x="628775" y="685800"/>
                  </a:cubicBezTo>
                  <a:cubicBezTo>
                    <a:pt x="633172" y="689464"/>
                    <a:pt x="638300" y="692150"/>
                    <a:pt x="643062" y="695325"/>
                  </a:cubicBezTo>
                  <a:cubicBezTo>
                    <a:pt x="646237" y="700088"/>
                    <a:pt x="648540" y="705566"/>
                    <a:pt x="652587" y="709613"/>
                  </a:cubicBezTo>
                  <a:cubicBezTo>
                    <a:pt x="656634" y="713660"/>
                    <a:pt x="663299" y="714668"/>
                    <a:pt x="666875" y="719138"/>
                  </a:cubicBezTo>
                  <a:cubicBezTo>
                    <a:pt x="670011" y="723058"/>
                    <a:pt x="669392" y="728935"/>
                    <a:pt x="671637" y="733425"/>
                  </a:cubicBezTo>
                  <a:cubicBezTo>
                    <a:pt x="674197" y="738545"/>
                    <a:pt x="678837" y="742482"/>
                    <a:pt x="681162" y="747713"/>
                  </a:cubicBezTo>
                  <a:cubicBezTo>
                    <a:pt x="685240" y="756888"/>
                    <a:pt x="687512" y="766763"/>
                    <a:pt x="690687" y="776288"/>
                  </a:cubicBezTo>
                  <a:cubicBezTo>
                    <a:pt x="695229" y="789914"/>
                    <a:pt x="697220" y="794663"/>
                    <a:pt x="700212" y="809625"/>
                  </a:cubicBezTo>
                  <a:cubicBezTo>
                    <a:pt x="702106" y="819094"/>
                    <a:pt x="700657" y="829563"/>
                    <a:pt x="704975" y="838200"/>
                  </a:cubicBezTo>
                  <a:cubicBezTo>
                    <a:pt x="707535" y="843319"/>
                    <a:pt x="714143" y="845165"/>
                    <a:pt x="719262" y="847725"/>
                  </a:cubicBezTo>
                  <a:cubicBezTo>
                    <a:pt x="733947" y="855068"/>
                    <a:pt x="758512" y="855608"/>
                    <a:pt x="771650" y="857250"/>
                  </a:cubicBezTo>
                  <a:cubicBezTo>
                    <a:pt x="776412" y="860425"/>
                    <a:pt x="780242" y="866205"/>
                    <a:pt x="785937" y="866775"/>
                  </a:cubicBezTo>
                  <a:cubicBezTo>
                    <a:pt x="812587" y="869440"/>
                    <a:pt x="816234" y="864040"/>
                    <a:pt x="833562" y="852488"/>
                  </a:cubicBezTo>
                  <a:lnTo>
                    <a:pt x="852612" y="823913"/>
                  </a:lnTo>
                  <a:cubicBezTo>
                    <a:pt x="855787" y="819150"/>
                    <a:pt x="860327" y="815055"/>
                    <a:pt x="862137" y="809625"/>
                  </a:cubicBezTo>
                  <a:cubicBezTo>
                    <a:pt x="869450" y="787690"/>
                    <a:pt x="867940" y="785120"/>
                    <a:pt x="895475" y="766763"/>
                  </a:cubicBezTo>
                  <a:cubicBezTo>
                    <a:pt x="900237" y="763588"/>
                    <a:pt x="904383" y="759194"/>
                    <a:pt x="909762" y="757238"/>
                  </a:cubicBezTo>
                  <a:cubicBezTo>
                    <a:pt x="922065" y="752764"/>
                    <a:pt x="935162" y="750888"/>
                    <a:pt x="947862" y="747713"/>
                  </a:cubicBezTo>
                  <a:cubicBezTo>
                    <a:pt x="979333" y="739845"/>
                    <a:pt x="960408" y="743763"/>
                    <a:pt x="1005012" y="738188"/>
                  </a:cubicBezTo>
                  <a:cubicBezTo>
                    <a:pt x="1033445" y="728710"/>
                    <a:pt x="1012858" y="734464"/>
                    <a:pt x="1062162" y="728663"/>
                  </a:cubicBezTo>
                  <a:cubicBezTo>
                    <a:pt x="1074873" y="727168"/>
                    <a:pt x="1087612" y="725846"/>
                    <a:pt x="1100262" y="723900"/>
                  </a:cubicBezTo>
                  <a:cubicBezTo>
                    <a:pt x="1137285" y="718204"/>
                    <a:pt x="1116137" y="708025"/>
                    <a:pt x="1119312" y="7048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24300" y="1905000"/>
              <a:ext cx="48387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24288" y="4420501"/>
            <a:ext cx="4891087" cy="1751699"/>
            <a:chOff x="3824288" y="4420501"/>
            <a:chExt cx="4891087" cy="1751699"/>
          </a:xfrm>
        </p:grpSpPr>
        <p:sp>
          <p:nvSpPr>
            <p:cNvPr id="35" name="Freeform 34"/>
            <p:cNvSpPr/>
            <p:nvPr/>
          </p:nvSpPr>
          <p:spPr>
            <a:xfrm>
              <a:off x="3824288" y="4420501"/>
              <a:ext cx="4891087" cy="903974"/>
            </a:xfrm>
            <a:custGeom>
              <a:avLst/>
              <a:gdLst>
                <a:gd name="connsiteX0" fmla="*/ 257175 w 4891087"/>
                <a:gd name="connsiteY0" fmla="*/ 103874 h 903974"/>
                <a:gd name="connsiteX1" fmla="*/ 257175 w 4891087"/>
                <a:gd name="connsiteY1" fmla="*/ 103874 h 903974"/>
                <a:gd name="connsiteX2" fmla="*/ 295275 w 4891087"/>
                <a:gd name="connsiteY2" fmla="*/ 118162 h 903974"/>
                <a:gd name="connsiteX3" fmla="*/ 323850 w 4891087"/>
                <a:gd name="connsiteY3" fmla="*/ 127687 h 903974"/>
                <a:gd name="connsiteX4" fmla="*/ 338137 w 4891087"/>
                <a:gd name="connsiteY4" fmla="*/ 137212 h 903974"/>
                <a:gd name="connsiteX5" fmla="*/ 366712 w 4891087"/>
                <a:gd name="connsiteY5" fmla="*/ 146737 h 903974"/>
                <a:gd name="connsiteX6" fmla="*/ 381000 w 4891087"/>
                <a:gd name="connsiteY6" fmla="*/ 151499 h 903974"/>
                <a:gd name="connsiteX7" fmla="*/ 476250 w 4891087"/>
                <a:gd name="connsiteY7" fmla="*/ 146737 h 903974"/>
                <a:gd name="connsiteX8" fmla="*/ 514350 w 4891087"/>
                <a:gd name="connsiteY8" fmla="*/ 137212 h 903974"/>
                <a:gd name="connsiteX9" fmla="*/ 542925 w 4891087"/>
                <a:gd name="connsiteY9" fmla="*/ 127687 h 903974"/>
                <a:gd name="connsiteX10" fmla="*/ 557212 w 4891087"/>
                <a:gd name="connsiteY10" fmla="*/ 118162 h 903974"/>
                <a:gd name="connsiteX11" fmla="*/ 571500 w 4891087"/>
                <a:gd name="connsiteY11" fmla="*/ 113399 h 903974"/>
                <a:gd name="connsiteX12" fmla="*/ 661987 w 4891087"/>
                <a:gd name="connsiteY12" fmla="*/ 108637 h 903974"/>
                <a:gd name="connsiteX13" fmla="*/ 695325 w 4891087"/>
                <a:gd name="connsiteY13" fmla="*/ 99112 h 903974"/>
                <a:gd name="connsiteX14" fmla="*/ 723900 w 4891087"/>
                <a:gd name="connsiteY14" fmla="*/ 80062 h 903974"/>
                <a:gd name="connsiteX15" fmla="*/ 738187 w 4891087"/>
                <a:gd name="connsiteY15" fmla="*/ 70537 h 903974"/>
                <a:gd name="connsiteX16" fmla="*/ 752475 w 4891087"/>
                <a:gd name="connsiteY16" fmla="*/ 56249 h 903974"/>
                <a:gd name="connsiteX17" fmla="*/ 771525 w 4891087"/>
                <a:gd name="connsiteY17" fmla="*/ 27674 h 903974"/>
                <a:gd name="connsiteX18" fmla="*/ 800100 w 4891087"/>
                <a:gd name="connsiteY18" fmla="*/ 13387 h 903974"/>
                <a:gd name="connsiteX19" fmla="*/ 876300 w 4891087"/>
                <a:gd name="connsiteY19" fmla="*/ 27674 h 903974"/>
                <a:gd name="connsiteX20" fmla="*/ 890587 w 4891087"/>
                <a:gd name="connsiteY20" fmla="*/ 32437 h 903974"/>
                <a:gd name="connsiteX21" fmla="*/ 919162 w 4891087"/>
                <a:gd name="connsiteY21" fmla="*/ 61012 h 903974"/>
                <a:gd name="connsiteX22" fmla="*/ 938212 w 4891087"/>
                <a:gd name="connsiteY22" fmla="*/ 84824 h 903974"/>
                <a:gd name="connsiteX23" fmla="*/ 971550 w 4891087"/>
                <a:gd name="connsiteY23" fmla="*/ 103874 h 903974"/>
                <a:gd name="connsiteX24" fmla="*/ 1000125 w 4891087"/>
                <a:gd name="connsiteY24" fmla="*/ 118162 h 903974"/>
                <a:gd name="connsiteX25" fmla="*/ 1014412 w 4891087"/>
                <a:gd name="connsiteY25" fmla="*/ 127687 h 903974"/>
                <a:gd name="connsiteX26" fmla="*/ 1066800 w 4891087"/>
                <a:gd name="connsiteY26" fmla="*/ 141974 h 903974"/>
                <a:gd name="connsiteX27" fmla="*/ 1081087 w 4891087"/>
                <a:gd name="connsiteY27" fmla="*/ 146737 h 903974"/>
                <a:gd name="connsiteX28" fmla="*/ 1119187 w 4891087"/>
                <a:gd name="connsiteY28" fmla="*/ 151499 h 903974"/>
                <a:gd name="connsiteX29" fmla="*/ 1157287 w 4891087"/>
                <a:gd name="connsiteY29" fmla="*/ 161024 h 903974"/>
                <a:gd name="connsiteX30" fmla="*/ 1185862 w 4891087"/>
                <a:gd name="connsiteY30" fmla="*/ 156262 h 903974"/>
                <a:gd name="connsiteX31" fmla="*/ 1219200 w 4891087"/>
                <a:gd name="connsiteY31" fmla="*/ 118162 h 903974"/>
                <a:gd name="connsiteX32" fmla="*/ 1247775 w 4891087"/>
                <a:gd name="connsiteY32" fmla="*/ 89587 h 903974"/>
                <a:gd name="connsiteX33" fmla="*/ 1290637 w 4891087"/>
                <a:gd name="connsiteY33" fmla="*/ 61012 h 903974"/>
                <a:gd name="connsiteX34" fmla="*/ 1304925 w 4891087"/>
                <a:gd name="connsiteY34" fmla="*/ 51487 h 903974"/>
                <a:gd name="connsiteX35" fmla="*/ 1333500 w 4891087"/>
                <a:gd name="connsiteY35" fmla="*/ 27674 h 903974"/>
                <a:gd name="connsiteX36" fmla="*/ 1343025 w 4891087"/>
                <a:gd name="connsiteY36" fmla="*/ 13387 h 903974"/>
                <a:gd name="connsiteX37" fmla="*/ 1357312 w 4891087"/>
                <a:gd name="connsiteY37" fmla="*/ 8624 h 903974"/>
                <a:gd name="connsiteX38" fmla="*/ 1423987 w 4891087"/>
                <a:gd name="connsiteY38" fmla="*/ 13387 h 903974"/>
                <a:gd name="connsiteX39" fmla="*/ 1452562 w 4891087"/>
                <a:gd name="connsiteY39" fmla="*/ 32437 h 903974"/>
                <a:gd name="connsiteX40" fmla="*/ 1485900 w 4891087"/>
                <a:gd name="connsiteY40" fmla="*/ 51487 h 903974"/>
                <a:gd name="connsiteX41" fmla="*/ 1500187 w 4891087"/>
                <a:gd name="connsiteY41" fmla="*/ 56249 h 903974"/>
                <a:gd name="connsiteX42" fmla="*/ 1514475 w 4891087"/>
                <a:gd name="connsiteY42" fmla="*/ 65774 h 903974"/>
                <a:gd name="connsiteX43" fmla="*/ 1524000 w 4891087"/>
                <a:gd name="connsiteY43" fmla="*/ 80062 h 903974"/>
                <a:gd name="connsiteX44" fmla="*/ 1538287 w 4891087"/>
                <a:gd name="connsiteY44" fmla="*/ 84824 h 903974"/>
                <a:gd name="connsiteX45" fmla="*/ 1581150 w 4891087"/>
                <a:gd name="connsiteY45" fmla="*/ 108637 h 903974"/>
                <a:gd name="connsiteX46" fmla="*/ 1595437 w 4891087"/>
                <a:gd name="connsiteY46" fmla="*/ 113399 h 903974"/>
                <a:gd name="connsiteX47" fmla="*/ 1719262 w 4891087"/>
                <a:gd name="connsiteY47" fmla="*/ 108637 h 903974"/>
                <a:gd name="connsiteX48" fmla="*/ 1738312 w 4891087"/>
                <a:gd name="connsiteY48" fmla="*/ 103874 h 903974"/>
                <a:gd name="connsiteX49" fmla="*/ 1766887 w 4891087"/>
                <a:gd name="connsiteY49" fmla="*/ 94349 h 903974"/>
                <a:gd name="connsiteX50" fmla="*/ 1781175 w 4891087"/>
                <a:gd name="connsiteY50" fmla="*/ 80062 h 903974"/>
                <a:gd name="connsiteX51" fmla="*/ 1809750 w 4891087"/>
                <a:gd name="connsiteY51" fmla="*/ 61012 h 903974"/>
                <a:gd name="connsiteX52" fmla="*/ 1819275 w 4891087"/>
                <a:gd name="connsiteY52" fmla="*/ 46724 h 903974"/>
                <a:gd name="connsiteX53" fmla="*/ 1862137 w 4891087"/>
                <a:gd name="connsiteY53" fmla="*/ 22912 h 903974"/>
                <a:gd name="connsiteX54" fmla="*/ 1890712 w 4891087"/>
                <a:gd name="connsiteY54" fmla="*/ 18149 h 903974"/>
                <a:gd name="connsiteX55" fmla="*/ 1952625 w 4891087"/>
                <a:gd name="connsiteY55" fmla="*/ 8624 h 903974"/>
                <a:gd name="connsiteX56" fmla="*/ 1971675 w 4891087"/>
                <a:gd name="connsiteY56" fmla="*/ 13387 h 903974"/>
                <a:gd name="connsiteX57" fmla="*/ 2024062 w 4891087"/>
                <a:gd name="connsiteY57" fmla="*/ 27674 h 903974"/>
                <a:gd name="connsiteX58" fmla="*/ 2043112 w 4891087"/>
                <a:gd name="connsiteY58" fmla="*/ 37199 h 903974"/>
                <a:gd name="connsiteX59" fmla="*/ 2057400 w 4891087"/>
                <a:gd name="connsiteY59" fmla="*/ 41962 h 903974"/>
                <a:gd name="connsiteX60" fmla="*/ 2090737 w 4891087"/>
                <a:gd name="connsiteY60" fmla="*/ 61012 h 903974"/>
                <a:gd name="connsiteX61" fmla="*/ 2109787 w 4891087"/>
                <a:gd name="connsiteY61" fmla="*/ 65774 h 903974"/>
                <a:gd name="connsiteX62" fmla="*/ 2124075 w 4891087"/>
                <a:gd name="connsiteY62" fmla="*/ 70537 h 903974"/>
                <a:gd name="connsiteX63" fmla="*/ 2171700 w 4891087"/>
                <a:gd name="connsiteY63" fmla="*/ 84824 h 903974"/>
                <a:gd name="connsiteX64" fmla="*/ 2185987 w 4891087"/>
                <a:gd name="connsiteY64" fmla="*/ 89587 h 903974"/>
                <a:gd name="connsiteX65" fmla="*/ 2200275 w 4891087"/>
                <a:gd name="connsiteY65" fmla="*/ 99112 h 903974"/>
                <a:gd name="connsiteX66" fmla="*/ 2228850 w 4891087"/>
                <a:gd name="connsiteY66" fmla="*/ 108637 h 903974"/>
                <a:gd name="connsiteX67" fmla="*/ 2309812 w 4891087"/>
                <a:gd name="connsiteY67" fmla="*/ 103874 h 903974"/>
                <a:gd name="connsiteX68" fmla="*/ 2328862 w 4891087"/>
                <a:gd name="connsiteY68" fmla="*/ 99112 h 903974"/>
                <a:gd name="connsiteX69" fmla="*/ 2357437 w 4891087"/>
                <a:gd name="connsiteY69" fmla="*/ 84824 h 903974"/>
                <a:gd name="connsiteX70" fmla="*/ 2386012 w 4891087"/>
                <a:gd name="connsiteY70" fmla="*/ 56249 h 903974"/>
                <a:gd name="connsiteX71" fmla="*/ 2428875 w 4891087"/>
                <a:gd name="connsiteY71" fmla="*/ 18149 h 903974"/>
                <a:gd name="connsiteX72" fmla="*/ 2481262 w 4891087"/>
                <a:gd name="connsiteY72" fmla="*/ 3862 h 903974"/>
                <a:gd name="connsiteX73" fmla="*/ 2528887 w 4891087"/>
                <a:gd name="connsiteY73" fmla="*/ 13387 h 903974"/>
                <a:gd name="connsiteX74" fmla="*/ 2543175 w 4891087"/>
                <a:gd name="connsiteY74" fmla="*/ 22912 h 903974"/>
                <a:gd name="connsiteX75" fmla="*/ 2552700 w 4891087"/>
                <a:gd name="connsiteY75" fmla="*/ 51487 h 903974"/>
                <a:gd name="connsiteX76" fmla="*/ 2590800 w 4891087"/>
                <a:gd name="connsiteY76" fmla="*/ 94349 h 903974"/>
                <a:gd name="connsiteX77" fmla="*/ 2619375 w 4891087"/>
                <a:gd name="connsiteY77" fmla="*/ 113399 h 903974"/>
                <a:gd name="connsiteX78" fmla="*/ 2633662 w 4891087"/>
                <a:gd name="connsiteY78" fmla="*/ 118162 h 903974"/>
                <a:gd name="connsiteX79" fmla="*/ 2647950 w 4891087"/>
                <a:gd name="connsiteY79" fmla="*/ 127687 h 903974"/>
                <a:gd name="connsiteX80" fmla="*/ 2667000 w 4891087"/>
                <a:gd name="connsiteY80" fmla="*/ 132449 h 903974"/>
                <a:gd name="connsiteX81" fmla="*/ 2695575 w 4891087"/>
                <a:gd name="connsiteY81" fmla="*/ 141974 h 903974"/>
                <a:gd name="connsiteX82" fmla="*/ 2743200 w 4891087"/>
                <a:gd name="connsiteY82" fmla="*/ 146737 h 903974"/>
                <a:gd name="connsiteX83" fmla="*/ 2781300 w 4891087"/>
                <a:gd name="connsiteY83" fmla="*/ 141974 h 903974"/>
                <a:gd name="connsiteX84" fmla="*/ 2795587 w 4891087"/>
                <a:gd name="connsiteY84" fmla="*/ 137212 h 903974"/>
                <a:gd name="connsiteX85" fmla="*/ 2847975 w 4891087"/>
                <a:gd name="connsiteY85" fmla="*/ 132449 h 903974"/>
                <a:gd name="connsiteX86" fmla="*/ 2862262 w 4891087"/>
                <a:gd name="connsiteY86" fmla="*/ 127687 h 903974"/>
                <a:gd name="connsiteX87" fmla="*/ 2881312 w 4891087"/>
                <a:gd name="connsiteY87" fmla="*/ 122924 h 903974"/>
                <a:gd name="connsiteX88" fmla="*/ 2886075 w 4891087"/>
                <a:gd name="connsiteY88" fmla="*/ 108637 h 903974"/>
                <a:gd name="connsiteX89" fmla="*/ 2909887 w 4891087"/>
                <a:gd name="connsiteY89" fmla="*/ 80062 h 903974"/>
                <a:gd name="connsiteX90" fmla="*/ 2919412 w 4891087"/>
                <a:gd name="connsiteY90" fmla="*/ 51487 h 903974"/>
                <a:gd name="connsiteX91" fmla="*/ 2967037 w 4891087"/>
                <a:gd name="connsiteY91" fmla="*/ 22912 h 903974"/>
                <a:gd name="connsiteX92" fmla="*/ 2971800 w 4891087"/>
                <a:gd name="connsiteY92" fmla="*/ 8624 h 903974"/>
                <a:gd name="connsiteX93" fmla="*/ 2986087 w 4891087"/>
                <a:gd name="connsiteY93" fmla="*/ 3862 h 903974"/>
                <a:gd name="connsiteX94" fmla="*/ 3033712 w 4891087"/>
                <a:gd name="connsiteY94" fmla="*/ 8624 h 903974"/>
                <a:gd name="connsiteX95" fmla="*/ 3052762 w 4891087"/>
                <a:gd name="connsiteY95" fmla="*/ 13387 h 903974"/>
                <a:gd name="connsiteX96" fmla="*/ 3081337 w 4891087"/>
                <a:gd name="connsiteY96" fmla="*/ 22912 h 903974"/>
                <a:gd name="connsiteX97" fmla="*/ 3124200 w 4891087"/>
                <a:gd name="connsiteY97" fmla="*/ 56249 h 903974"/>
                <a:gd name="connsiteX98" fmla="*/ 3138487 w 4891087"/>
                <a:gd name="connsiteY98" fmla="*/ 65774 h 903974"/>
                <a:gd name="connsiteX99" fmla="*/ 3167062 w 4891087"/>
                <a:gd name="connsiteY99" fmla="*/ 75299 h 903974"/>
                <a:gd name="connsiteX100" fmla="*/ 3181350 w 4891087"/>
                <a:gd name="connsiteY100" fmla="*/ 80062 h 903974"/>
                <a:gd name="connsiteX101" fmla="*/ 3228975 w 4891087"/>
                <a:gd name="connsiteY101" fmla="*/ 84824 h 903974"/>
                <a:gd name="connsiteX102" fmla="*/ 3262312 w 4891087"/>
                <a:gd name="connsiteY102" fmla="*/ 99112 h 903974"/>
                <a:gd name="connsiteX103" fmla="*/ 3276600 w 4891087"/>
                <a:gd name="connsiteY103" fmla="*/ 108637 h 903974"/>
                <a:gd name="connsiteX104" fmla="*/ 3290887 w 4891087"/>
                <a:gd name="connsiteY104" fmla="*/ 113399 h 903974"/>
                <a:gd name="connsiteX105" fmla="*/ 3305175 w 4891087"/>
                <a:gd name="connsiteY105" fmla="*/ 122924 h 903974"/>
                <a:gd name="connsiteX106" fmla="*/ 3424237 w 4891087"/>
                <a:gd name="connsiteY106" fmla="*/ 113399 h 903974"/>
                <a:gd name="connsiteX107" fmla="*/ 3448050 w 4891087"/>
                <a:gd name="connsiteY107" fmla="*/ 84824 h 903974"/>
                <a:gd name="connsiteX108" fmla="*/ 3462337 w 4891087"/>
                <a:gd name="connsiteY108" fmla="*/ 70537 h 903974"/>
                <a:gd name="connsiteX109" fmla="*/ 3481387 w 4891087"/>
                <a:gd name="connsiteY109" fmla="*/ 41962 h 903974"/>
                <a:gd name="connsiteX110" fmla="*/ 3509962 w 4891087"/>
                <a:gd name="connsiteY110" fmla="*/ 22912 h 903974"/>
                <a:gd name="connsiteX111" fmla="*/ 3519487 w 4891087"/>
                <a:gd name="connsiteY111" fmla="*/ 8624 h 903974"/>
                <a:gd name="connsiteX112" fmla="*/ 3533775 w 4891087"/>
                <a:gd name="connsiteY112" fmla="*/ 3862 h 903974"/>
                <a:gd name="connsiteX113" fmla="*/ 3600450 w 4891087"/>
                <a:gd name="connsiteY113" fmla="*/ 8624 h 903974"/>
                <a:gd name="connsiteX114" fmla="*/ 3633787 w 4891087"/>
                <a:gd name="connsiteY114" fmla="*/ 22912 h 903974"/>
                <a:gd name="connsiteX115" fmla="*/ 3643312 w 4891087"/>
                <a:gd name="connsiteY115" fmla="*/ 37199 h 903974"/>
                <a:gd name="connsiteX116" fmla="*/ 3657600 w 4891087"/>
                <a:gd name="connsiteY116" fmla="*/ 46724 h 903974"/>
                <a:gd name="connsiteX117" fmla="*/ 3686175 w 4891087"/>
                <a:gd name="connsiteY117" fmla="*/ 65774 h 903974"/>
                <a:gd name="connsiteX118" fmla="*/ 3695700 w 4891087"/>
                <a:gd name="connsiteY118" fmla="*/ 80062 h 903974"/>
                <a:gd name="connsiteX119" fmla="*/ 3705225 w 4891087"/>
                <a:gd name="connsiteY119" fmla="*/ 108637 h 903974"/>
                <a:gd name="connsiteX120" fmla="*/ 3714750 w 4891087"/>
                <a:gd name="connsiteY120" fmla="*/ 122924 h 903974"/>
                <a:gd name="connsiteX121" fmla="*/ 3719512 w 4891087"/>
                <a:gd name="connsiteY121" fmla="*/ 137212 h 903974"/>
                <a:gd name="connsiteX122" fmla="*/ 3733800 w 4891087"/>
                <a:gd name="connsiteY122" fmla="*/ 141974 h 903974"/>
                <a:gd name="connsiteX123" fmla="*/ 3757612 w 4891087"/>
                <a:gd name="connsiteY123" fmla="*/ 146737 h 903974"/>
                <a:gd name="connsiteX124" fmla="*/ 3905250 w 4891087"/>
                <a:gd name="connsiteY124" fmla="*/ 141974 h 903974"/>
                <a:gd name="connsiteX125" fmla="*/ 3933825 w 4891087"/>
                <a:gd name="connsiteY125" fmla="*/ 132449 h 903974"/>
                <a:gd name="connsiteX126" fmla="*/ 3948112 w 4891087"/>
                <a:gd name="connsiteY126" fmla="*/ 127687 h 903974"/>
                <a:gd name="connsiteX127" fmla="*/ 3962400 w 4891087"/>
                <a:gd name="connsiteY127" fmla="*/ 118162 h 903974"/>
                <a:gd name="connsiteX128" fmla="*/ 3976687 w 4891087"/>
                <a:gd name="connsiteY128" fmla="*/ 103874 h 903974"/>
                <a:gd name="connsiteX129" fmla="*/ 3990975 w 4891087"/>
                <a:gd name="connsiteY129" fmla="*/ 99112 h 903974"/>
                <a:gd name="connsiteX130" fmla="*/ 4010025 w 4891087"/>
                <a:gd name="connsiteY130" fmla="*/ 89587 h 903974"/>
                <a:gd name="connsiteX131" fmla="*/ 4019550 w 4891087"/>
                <a:gd name="connsiteY131" fmla="*/ 61012 h 903974"/>
                <a:gd name="connsiteX132" fmla="*/ 4029075 w 4891087"/>
                <a:gd name="connsiteY132" fmla="*/ 22912 h 903974"/>
                <a:gd name="connsiteX133" fmla="*/ 4043362 w 4891087"/>
                <a:gd name="connsiteY133" fmla="*/ 8624 h 903974"/>
                <a:gd name="connsiteX134" fmla="*/ 4195762 w 4891087"/>
                <a:gd name="connsiteY134" fmla="*/ 13387 h 903974"/>
                <a:gd name="connsiteX135" fmla="*/ 4210050 w 4891087"/>
                <a:gd name="connsiteY135" fmla="*/ 22912 h 903974"/>
                <a:gd name="connsiteX136" fmla="*/ 4219575 w 4891087"/>
                <a:gd name="connsiteY136" fmla="*/ 37199 h 903974"/>
                <a:gd name="connsiteX137" fmla="*/ 4238625 w 4891087"/>
                <a:gd name="connsiteY137" fmla="*/ 80062 h 903974"/>
                <a:gd name="connsiteX138" fmla="*/ 4252912 w 4891087"/>
                <a:gd name="connsiteY138" fmla="*/ 108637 h 903974"/>
                <a:gd name="connsiteX139" fmla="*/ 4305300 w 4891087"/>
                <a:gd name="connsiteY139" fmla="*/ 127687 h 903974"/>
                <a:gd name="connsiteX140" fmla="*/ 4319587 w 4891087"/>
                <a:gd name="connsiteY140" fmla="*/ 132449 h 903974"/>
                <a:gd name="connsiteX141" fmla="*/ 4352925 w 4891087"/>
                <a:gd name="connsiteY141" fmla="*/ 146737 h 903974"/>
                <a:gd name="connsiteX142" fmla="*/ 4381500 w 4891087"/>
                <a:gd name="connsiteY142" fmla="*/ 151499 h 903974"/>
                <a:gd name="connsiteX143" fmla="*/ 4438650 w 4891087"/>
                <a:gd name="connsiteY143" fmla="*/ 170549 h 903974"/>
                <a:gd name="connsiteX144" fmla="*/ 4452937 w 4891087"/>
                <a:gd name="connsiteY144" fmla="*/ 175312 h 903974"/>
                <a:gd name="connsiteX145" fmla="*/ 4481512 w 4891087"/>
                <a:gd name="connsiteY145" fmla="*/ 189599 h 903974"/>
                <a:gd name="connsiteX146" fmla="*/ 4538662 w 4891087"/>
                <a:gd name="connsiteY146" fmla="*/ 232462 h 903974"/>
                <a:gd name="connsiteX147" fmla="*/ 4557712 w 4891087"/>
                <a:gd name="connsiteY147" fmla="*/ 237224 h 903974"/>
                <a:gd name="connsiteX148" fmla="*/ 4576762 w 4891087"/>
                <a:gd name="connsiteY148" fmla="*/ 246749 h 903974"/>
                <a:gd name="connsiteX149" fmla="*/ 4610100 w 4891087"/>
                <a:gd name="connsiteY149" fmla="*/ 256274 h 903974"/>
                <a:gd name="connsiteX150" fmla="*/ 4657725 w 4891087"/>
                <a:gd name="connsiteY150" fmla="*/ 284849 h 903974"/>
                <a:gd name="connsiteX151" fmla="*/ 4686300 w 4891087"/>
                <a:gd name="connsiteY151" fmla="*/ 303899 h 903974"/>
                <a:gd name="connsiteX152" fmla="*/ 4714875 w 4891087"/>
                <a:gd name="connsiteY152" fmla="*/ 322949 h 903974"/>
                <a:gd name="connsiteX153" fmla="*/ 4729162 w 4891087"/>
                <a:gd name="connsiteY153" fmla="*/ 332474 h 903974"/>
                <a:gd name="connsiteX154" fmla="*/ 4748212 w 4891087"/>
                <a:gd name="connsiteY154" fmla="*/ 351524 h 903974"/>
                <a:gd name="connsiteX155" fmla="*/ 4786312 w 4891087"/>
                <a:gd name="connsiteY155" fmla="*/ 370574 h 903974"/>
                <a:gd name="connsiteX156" fmla="*/ 4805362 w 4891087"/>
                <a:gd name="connsiteY156" fmla="*/ 403912 h 903974"/>
                <a:gd name="connsiteX157" fmla="*/ 4814887 w 4891087"/>
                <a:gd name="connsiteY157" fmla="*/ 418199 h 903974"/>
                <a:gd name="connsiteX158" fmla="*/ 4829175 w 4891087"/>
                <a:gd name="connsiteY158" fmla="*/ 446774 h 903974"/>
                <a:gd name="connsiteX159" fmla="*/ 4838700 w 4891087"/>
                <a:gd name="connsiteY159" fmla="*/ 480112 h 903974"/>
                <a:gd name="connsiteX160" fmla="*/ 4857750 w 4891087"/>
                <a:gd name="connsiteY160" fmla="*/ 513449 h 903974"/>
                <a:gd name="connsiteX161" fmla="*/ 4872037 w 4891087"/>
                <a:gd name="connsiteY161" fmla="*/ 551549 h 903974"/>
                <a:gd name="connsiteX162" fmla="*/ 4881562 w 4891087"/>
                <a:gd name="connsiteY162" fmla="*/ 580124 h 903974"/>
                <a:gd name="connsiteX163" fmla="*/ 4886325 w 4891087"/>
                <a:gd name="connsiteY163" fmla="*/ 618224 h 903974"/>
                <a:gd name="connsiteX164" fmla="*/ 4891087 w 4891087"/>
                <a:gd name="connsiteY164" fmla="*/ 651562 h 903974"/>
                <a:gd name="connsiteX165" fmla="*/ 4886325 w 4891087"/>
                <a:gd name="connsiteY165" fmla="*/ 727762 h 903974"/>
                <a:gd name="connsiteX166" fmla="*/ 4872037 w 4891087"/>
                <a:gd name="connsiteY166" fmla="*/ 770624 h 903974"/>
                <a:gd name="connsiteX167" fmla="*/ 4867275 w 4891087"/>
                <a:gd name="connsiteY167" fmla="*/ 784912 h 903974"/>
                <a:gd name="connsiteX168" fmla="*/ 4862512 w 4891087"/>
                <a:gd name="connsiteY168" fmla="*/ 832537 h 903974"/>
                <a:gd name="connsiteX169" fmla="*/ 4843462 w 4891087"/>
                <a:gd name="connsiteY169" fmla="*/ 837299 h 903974"/>
                <a:gd name="connsiteX170" fmla="*/ 4814887 w 4891087"/>
                <a:gd name="connsiteY170" fmla="*/ 846824 h 903974"/>
                <a:gd name="connsiteX171" fmla="*/ 4752975 w 4891087"/>
                <a:gd name="connsiteY171" fmla="*/ 856349 h 903974"/>
                <a:gd name="connsiteX172" fmla="*/ 4738687 w 4891087"/>
                <a:gd name="connsiteY172" fmla="*/ 861112 h 903974"/>
                <a:gd name="connsiteX173" fmla="*/ 4495800 w 4891087"/>
                <a:gd name="connsiteY173" fmla="*/ 856349 h 903974"/>
                <a:gd name="connsiteX174" fmla="*/ 4467225 w 4891087"/>
                <a:gd name="connsiteY174" fmla="*/ 851587 h 903974"/>
                <a:gd name="connsiteX175" fmla="*/ 4433887 w 4891087"/>
                <a:gd name="connsiteY175" fmla="*/ 846824 h 903974"/>
                <a:gd name="connsiteX176" fmla="*/ 4238625 w 4891087"/>
                <a:gd name="connsiteY176" fmla="*/ 851587 h 903974"/>
                <a:gd name="connsiteX177" fmla="*/ 4210050 w 4891087"/>
                <a:gd name="connsiteY177" fmla="*/ 856349 h 903974"/>
                <a:gd name="connsiteX178" fmla="*/ 4143375 w 4891087"/>
                <a:gd name="connsiteY178" fmla="*/ 861112 h 903974"/>
                <a:gd name="connsiteX179" fmla="*/ 4086225 w 4891087"/>
                <a:gd name="connsiteY179" fmla="*/ 870637 h 903974"/>
                <a:gd name="connsiteX180" fmla="*/ 4062412 w 4891087"/>
                <a:gd name="connsiteY180" fmla="*/ 875399 h 903974"/>
                <a:gd name="connsiteX181" fmla="*/ 4048125 w 4891087"/>
                <a:gd name="connsiteY181" fmla="*/ 880162 h 903974"/>
                <a:gd name="connsiteX182" fmla="*/ 3771900 w 4891087"/>
                <a:gd name="connsiteY182" fmla="*/ 884924 h 903974"/>
                <a:gd name="connsiteX183" fmla="*/ 3586162 w 4891087"/>
                <a:gd name="connsiteY183" fmla="*/ 889687 h 903974"/>
                <a:gd name="connsiteX184" fmla="*/ 3090862 w 4891087"/>
                <a:gd name="connsiteY184" fmla="*/ 894449 h 903974"/>
                <a:gd name="connsiteX185" fmla="*/ 2986087 w 4891087"/>
                <a:gd name="connsiteY185" fmla="*/ 899212 h 903974"/>
                <a:gd name="connsiteX186" fmla="*/ 2962275 w 4891087"/>
                <a:gd name="connsiteY186" fmla="*/ 903974 h 903974"/>
                <a:gd name="connsiteX187" fmla="*/ 2352675 w 4891087"/>
                <a:gd name="connsiteY187" fmla="*/ 899212 h 903974"/>
                <a:gd name="connsiteX188" fmla="*/ 1509712 w 4891087"/>
                <a:gd name="connsiteY188" fmla="*/ 884924 h 903974"/>
                <a:gd name="connsiteX189" fmla="*/ 1419225 w 4891087"/>
                <a:gd name="connsiteY189" fmla="*/ 880162 h 903974"/>
                <a:gd name="connsiteX190" fmla="*/ 566737 w 4891087"/>
                <a:gd name="connsiteY190" fmla="*/ 875399 h 903974"/>
                <a:gd name="connsiteX191" fmla="*/ 533400 w 4891087"/>
                <a:gd name="connsiteY191" fmla="*/ 870637 h 903974"/>
                <a:gd name="connsiteX192" fmla="*/ 452437 w 4891087"/>
                <a:gd name="connsiteY192" fmla="*/ 861112 h 903974"/>
                <a:gd name="connsiteX193" fmla="*/ 419100 w 4891087"/>
                <a:gd name="connsiteY193" fmla="*/ 851587 h 903974"/>
                <a:gd name="connsiteX194" fmla="*/ 390525 w 4891087"/>
                <a:gd name="connsiteY194" fmla="*/ 842062 h 903974"/>
                <a:gd name="connsiteX195" fmla="*/ 366712 w 4891087"/>
                <a:gd name="connsiteY195" fmla="*/ 832537 h 903974"/>
                <a:gd name="connsiteX196" fmla="*/ 328612 w 4891087"/>
                <a:gd name="connsiteY196" fmla="*/ 827774 h 903974"/>
                <a:gd name="connsiteX197" fmla="*/ 228600 w 4891087"/>
                <a:gd name="connsiteY197" fmla="*/ 808724 h 903974"/>
                <a:gd name="connsiteX198" fmla="*/ 209550 w 4891087"/>
                <a:gd name="connsiteY198" fmla="*/ 803962 h 903974"/>
                <a:gd name="connsiteX199" fmla="*/ 180975 w 4891087"/>
                <a:gd name="connsiteY199" fmla="*/ 775387 h 903974"/>
                <a:gd name="connsiteX200" fmla="*/ 157162 w 4891087"/>
                <a:gd name="connsiteY200" fmla="*/ 746812 h 903974"/>
                <a:gd name="connsiteX201" fmla="*/ 142875 w 4891087"/>
                <a:gd name="connsiteY201" fmla="*/ 718237 h 903974"/>
                <a:gd name="connsiteX202" fmla="*/ 128587 w 4891087"/>
                <a:gd name="connsiteY202" fmla="*/ 703949 h 903974"/>
                <a:gd name="connsiteX203" fmla="*/ 104775 w 4891087"/>
                <a:gd name="connsiteY203" fmla="*/ 675374 h 903974"/>
                <a:gd name="connsiteX204" fmla="*/ 90487 w 4891087"/>
                <a:gd name="connsiteY204" fmla="*/ 651562 h 903974"/>
                <a:gd name="connsiteX205" fmla="*/ 52387 w 4891087"/>
                <a:gd name="connsiteY205" fmla="*/ 613462 h 903974"/>
                <a:gd name="connsiteX206" fmla="*/ 33337 w 4891087"/>
                <a:gd name="connsiteY206" fmla="*/ 580124 h 903974"/>
                <a:gd name="connsiteX207" fmla="*/ 23812 w 4891087"/>
                <a:gd name="connsiteY207" fmla="*/ 565837 h 903974"/>
                <a:gd name="connsiteX208" fmla="*/ 4762 w 4891087"/>
                <a:gd name="connsiteY208" fmla="*/ 499162 h 903974"/>
                <a:gd name="connsiteX209" fmla="*/ 0 w 4891087"/>
                <a:gd name="connsiteY209" fmla="*/ 480112 h 903974"/>
                <a:gd name="connsiteX210" fmla="*/ 4762 w 4891087"/>
                <a:gd name="connsiteY210" fmla="*/ 394387 h 903974"/>
                <a:gd name="connsiteX211" fmla="*/ 9525 w 4891087"/>
                <a:gd name="connsiteY211" fmla="*/ 380099 h 903974"/>
                <a:gd name="connsiteX212" fmla="*/ 14287 w 4891087"/>
                <a:gd name="connsiteY212" fmla="*/ 351524 h 903974"/>
                <a:gd name="connsiteX213" fmla="*/ 19050 w 4891087"/>
                <a:gd name="connsiteY213" fmla="*/ 337237 h 903974"/>
                <a:gd name="connsiteX214" fmla="*/ 28575 w 4891087"/>
                <a:gd name="connsiteY214" fmla="*/ 303899 h 903974"/>
                <a:gd name="connsiteX215" fmla="*/ 47625 w 4891087"/>
                <a:gd name="connsiteY215" fmla="*/ 275324 h 903974"/>
                <a:gd name="connsiteX216" fmla="*/ 71437 w 4891087"/>
                <a:gd name="connsiteY216" fmla="*/ 241987 h 903974"/>
                <a:gd name="connsiteX217" fmla="*/ 104775 w 4891087"/>
                <a:gd name="connsiteY217" fmla="*/ 208649 h 903974"/>
                <a:gd name="connsiteX218" fmla="*/ 138112 w 4891087"/>
                <a:gd name="connsiteY218" fmla="*/ 189599 h 903974"/>
                <a:gd name="connsiteX219" fmla="*/ 152400 w 4891087"/>
                <a:gd name="connsiteY219" fmla="*/ 180074 h 903974"/>
                <a:gd name="connsiteX220" fmla="*/ 171450 w 4891087"/>
                <a:gd name="connsiteY220" fmla="*/ 170549 h 903974"/>
                <a:gd name="connsiteX221" fmla="*/ 214312 w 4891087"/>
                <a:gd name="connsiteY221" fmla="*/ 146737 h 903974"/>
                <a:gd name="connsiteX222" fmla="*/ 242887 w 4891087"/>
                <a:gd name="connsiteY222" fmla="*/ 127687 h 903974"/>
                <a:gd name="connsiteX223" fmla="*/ 257175 w 4891087"/>
                <a:gd name="connsiteY223" fmla="*/ 103874 h 9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4891087" h="903974">
                  <a:moveTo>
                    <a:pt x="257175" y="103874"/>
                  </a:moveTo>
                  <a:lnTo>
                    <a:pt x="257175" y="103874"/>
                  </a:lnTo>
                  <a:lnTo>
                    <a:pt x="295275" y="118162"/>
                  </a:lnTo>
                  <a:cubicBezTo>
                    <a:pt x="304730" y="121539"/>
                    <a:pt x="315496" y="122118"/>
                    <a:pt x="323850" y="127687"/>
                  </a:cubicBezTo>
                  <a:cubicBezTo>
                    <a:pt x="328612" y="130862"/>
                    <a:pt x="332907" y="134887"/>
                    <a:pt x="338137" y="137212"/>
                  </a:cubicBezTo>
                  <a:cubicBezTo>
                    <a:pt x="347312" y="141290"/>
                    <a:pt x="357187" y="143562"/>
                    <a:pt x="366712" y="146737"/>
                  </a:cubicBezTo>
                  <a:lnTo>
                    <a:pt x="381000" y="151499"/>
                  </a:lnTo>
                  <a:cubicBezTo>
                    <a:pt x="412750" y="149912"/>
                    <a:pt x="444641" y="150124"/>
                    <a:pt x="476250" y="146737"/>
                  </a:cubicBezTo>
                  <a:cubicBezTo>
                    <a:pt x="489266" y="145342"/>
                    <a:pt x="501931" y="141352"/>
                    <a:pt x="514350" y="137212"/>
                  </a:cubicBezTo>
                  <a:lnTo>
                    <a:pt x="542925" y="127687"/>
                  </a:lnTo>
                  <a:cubicBezTo>
                    <a:pt x="547687" y="124512"/>
                    <a:pt x="552093" y="120722"/>
                    <a:pt x="557212" y="118162"/>
                  </a:cubicBezTo>
                  <a:cubicBezTo>
                    <a:pt x="561702" y="115917"/>
                    <a:pt x="566500" y="113854"/>
                    <a:pt x="571500" y="113399"/>
                  </a:cubicBezTo>
                  <a:cubicBezTo>
                    <a:pt x="601580" y="110664"/>
                    <a:pt x="631825" y="110224"/>
                    <a:pt x="661987" y="108637"/>
                  </a:cubicBezTo>
                  <a:cubicBezTo>
                    <a:pt x="666465" y="107517"/>
                    <a:pt x="689739" y="102215"/>
                    <a:pt x="695325" y="99112"/>
                  </a:cubicBezTo>
                  <a:cubicBezTo>
                    <a:pt x="705332" y="93553"/>
                    <a:pt x="714375" y="86412"/>
                    <a:pt x="723900" y="80062"/>
                  </a:cubicBezTo>
                  <a:cubicBezTo>
                    <a:pt x="728662" y="76887"/>
                    <a:pt x="734140" y="74584"/>
                    <a:pt x="738187" y="70537"/>
                  </a:cubicBezTo>
                  <a:cubicBezTo>
                    <a:pt x="742950" y="65774"/>
                    <a:pt x="748340" y="61566"/>
                    <a:pt x="752475" y="56249"/>
                  </a:cubicBezTo>
                  <a:cubicBezTo>
                    <a:pt x="759503" y="47213"/>
                    <a:pt x="762000" y="34024"/>
                    <a:pt x="771525" y="27674"/>
                  </a:cubicBezTo>
                  <a:cubicBezTo>
                    <a:pt x="789989" y="15364"/>
                    <a:pt x="780382" y="19959"/>
                    <a:pt x="800100" y="13387"/>
                  </a:cubicBezTo>
                  <a:cubicBezTo>
                    <a:pt x="817402" y="16270"/>
                    <a:pt x="864880" y="23867"/>
                    <a:pt x="876300" y="27674"/>
                  </a:cubicBezTo>
                  <a:lnTo>
                    <a:pt x="890587" y="32437"/>
                  </a:lnTo>
                  <a:cubicBezTo>
                    <a:pt x="900112" y="41962"/>
                    <a:pt x="914902" y="48233"/>
                    <a:pt x="919162" y="61012"/>
                  </a:cubicBezTo>
                  <a:cubicBezTo>
                    <a:pt x="926981" y="84466"/>
                    <a:pt x="918328" y="68253"/>
                    <a:pt x="938212" y="84824"/>
                  </a:cubicBezTo>
                  <a:cubicBezTo>
                    <a:pt x="962532" y="105091"/>
                    <a:pt x="940714" y="96166"/>
                    <a:pt x="971550" y="103874"/>
                  </a:cubicBezTo>
                  <a:cubicBezTo>
                    <a:pt x="1012493" y="131170"/>
                    <a:pt x="960691" y="98444"/>
                    <a:pt x="1000125" y="118162"/>
                  </a:cubicBezTo>
                  <a:cubicBezTo>
                    <a:pt x="1005244" y="120722"/>
                    <a:pt x="1009182" y="125362"/>
                    <a:pt x="1014412" y="127687"/>
                  </a:cubicBezTo>
                  <a:cubicBezTo>
                    <a:pt x="1040689" y="139366"/>
                    <a:pt x="1041186" y="135570"/>
                    <a:pt x="1066800" y="141974"/>
                  </a:cubicBezTo>
                  <a:cubicBezTo>
                    <a:pt x="1071670" y="143192"/>
                    <a:pt x="1076148" y="145839"/>
                    <a:pt x="1081087" y="146737"/>
                  </a:cubicBezTo>
                  <a:cubicBezTo>
                    <a:pt x="1093679" y="149027"/>
                    <a:pt x="1106487" y="149912"/>
                    <a:pt x="1119187" y="151499"/>
                  </a:cubicBezTo>
                  <a:cubicBezTo>
                    <a:pt x="1130463" y="155258"/>
                    <a:pt x="1145790" y="161024"/>
                    <a:pt x="1157287" y="161024"/>
                  </a:cubicBezTo>
                  <a:cubicBezTo>
                    <a:pt x="1166943" y="161024"/>
                    <a:pt x="1176337" y="157849"/>
                    <a:pt x="1185862" y="156262"/>
                  </a:cubicBezTo>
                  <a:cubicBezTo>
                    <a:pt x="1225406" y="96946"/>
                    <a:pt x="1186727" y="147026"/>
                    <a:pt x="1219200" y="118162"/>
                  </a:cubicBezTo>
                  <a:cubicBezTo>
                    <a:pt x="1229268" y="109213"/>
                    <a:pt x="1236567" y="97059"/>
                    <a:pt x="1247775" y="89587"/>
                  </a:cubicBezTo>
                  <a:lnTo>
                    <a:pt x="1290637" y="61012"/>
                  </a:lnTo>
                  <a:cubicBezTo>
                    <a:pt x="1295400" y="57837"/>
                    <a:pt x="1300878" y="55535"/>
                    <a:pt x="1304925" y="51487"/>
                  </a:cubicBezTo>
                  <a:cubicBezTo>
                    <a:pt x="1323259" y="33151"/>
                    <a:pt x="1313608" y="40935"/>
                    <a:pt x="1333500" y="27674"/>
                  </a:cubicBezTo>
                  <a:cubicBezTo>
                    <a:pt x="1336675" y="22912"/>
                    <a:pt x="1338556" y="16963"/>
                    <a:pt x="1343025" y="13387"/>
                  </a:cubicBezTo>
                  <a:cubicBezTo>
                    <a:pt x="1346945" y="10251"/>
                    <a:pt x="1352292" y="8624"/>
                    <a:pt x="1357312" y="8624"/>
                  </a:cubicBezTo>
                  <a:cubicBezTo>
                    <a:pt x="1379594" y="8624"/>
                    <a:pt x="1401762" y="11799"/>
                    <a:pt x="1423987" y="13387"/>
                  </a:cubicBezTo>
                  <a:lnTo>
                    <a:pt x="1452562" y="32437"/>
                  </a:lnTo>
                  <a:cubicBezTo>
                    <a:pt x="1466909" y="42002"/>
                    <a:pt x="1468984" y="44237"/>
                    <a:pt x="1485900" y="51487"/>
                  </a:cubicBezTo>
                  <a:cubicBezTo>
                    <a:pt x="1490514" y="53464"/>
                    <a:pt x="1495425" y="54662"/>
                    <a:pt x="1500187" y="56249"/>
                  </a:cubicBezTo>
                  <a:cubicBezTo>
                    <a:pt x="1504950" y="59424"/>
                    <a:pt x="1510428" y="61727"/>
                    <a:pt x="1514475" y="65774"/>
                  </a:cubicBezTo>
                  <a:cubicBezTo>
                    <a:pt x="1518522" y="69821"/>
                    <a:pt x="1519530" y="76486"/>
                    <a:pt x="1524000" y="80062"/>
                  </a:cubicBezTo>
                  <a:cubicBezTo>
                    <a:pt x="1527920" y="83198"/>
                    <a:pt x="1533525" y="83237"/>
                    <a:pt x="1538287" y="84824"/>
                  </a:cubicBezTo>
                  <a:cubicBezTo>
                    <a:pt x="1559674" y="106211"/>
                    <a:pt x="1546186" y="96982"/>
                    <a:pt x="1581150" y="108637"/>
                  </a:cubicBezTo>
                  <a:lnTo>
                    <a:pt x="1595437" y="113399"/>
                  </a:lnTo>
                  <a:cubicBezTo>
                    <a:pt x="1636712" y="111812"/>
                    <a:pt x="1678048" y="111385"/>
                    <a:pt x="1719262" y="108637"/>
                  </a:cubicBezTo>
                  <a:cubicBezTo>
                    <a:pt x="1725793" y="108202"/>
                    <a:pt x="1732043" y="105755"/>
                    <a:pt x="1738312" y="103874"/>
                  </a:cubicBezTo>
                  <a:cubicBezTo>
                    <a:pt x="1747929" y="100989"/>
                    <a:pt x="1766887" y="94349"/>
                    <a:pt x="1766887" y="94349"/>
                  </a:cubicBezTo>
                  <a:cubicBezTo>
                    <a:pt x="1771650" y="89587"/>
                    <a:pt x="1775859" y="84197"/>
                    <a:pt x="1781175" y="80062"/>
                  </a:cubicBezTo>
                  <a:cubicBezTo>
                    <a:pt x="1790211" y="73034"/>
                    <a:pt x="1809750" y="61012"/>
                    <a:pt x="1809750" y="61012"/>
                  </a:cubicBezTo>
                  <a:cubicBezTo>
                    <a:pt x="1812925" y="56249"/>
                    <a:pt x="1814967" y="50493"/>
                    <a:pt x="1819275" y="46724"/>
                  </a:cubicBezTo>
                  <a:cubicBezTo>
                    <a:pt x="1831815" y="35751"/>
                    <a:pt x="1845853" y="26531"/>
                    <a:pt x="1862137" y="22912"/>
                  </a:cubicBezTo>
                  <a:cubicBezTo>
                    <a:pt x="1871563" y="20817"/>
                    <a:pt x="1881187" y="19737"/>
                    <a:pt x="1890712" y="18149"/>
                  </a:cubicBezTo>
                  <a:cubicBezTo>
                    <a:pt x="1909471" y="-9989"/>
                    <a:pt x="1896046" y="1080"/>
                    <a:pt x="1952625" y="8624"/>
                  </a:cubicBezTo>
                  <a:cubicBezTo>
                    <a:pt x="1959113" y="9489"/>
                    <a:pt x="1965285" y="11967"/>
                    <a:pt x="1971675" y="13387"/>
                  </a:cubicBezTo>
                  <a:cubicBezTo>
                    <a:pt x="1990490" y="17568"/>
                    <a:pt x="2006218" y="18752"/>
                    <a:pt x="2024062" y="27674"/>
                  </a:cubicBezTo>
                  <a:cubicBezTo>
                    <a:pt x="2030412" y="30849"/>
                    <a:pt x="2036587" y="34402"/>
                    <a:pt x="2043112" y="37199"/>
                  </a:cubicBezTo>
                  <a:cubicBezTo>
                    <a:pt x="2047726" y="39177"/>
                    <a:pt x="2052910" y="39717"/>
                    <a:pt x="2057400" y="41962"/>
                  </a:cubicBezTo>
                  <a:cubicBezTo>
                    <a:pt x="2085031" y="55778"/>
                    <a:pt x="2057343" y="48490"/>
                    <a:pt x="2090737" y="61012"/>
                  </a:cubicBezTo>
                  <a:cubicBezTo>
                    <a:pt x="2096866" y="63310"/>
                    <a:pt x="2103493" y="63976"/>
                    <a:pt x="2109787" y="65774"/>
                  </a:cubicBezTo>
                  <a:cubicBezTo>
                    <a:pt x="2114614" y="67153"/>
                    <a:pt x="2119248" y="69158"/>
                    <a:pt x="2124075" y="70537"/>
                  </a:cubicBezTo>
                  <a:cubicBezTo>
                    <a:pt x="2174455" y="84931"/>
                    <a:pt x="2103798" y="62189"/>
                    <a:pt x="2171700" y="84824"/>
                  </a:cubicBezTo>
                  <a:cubicBezTo>
                    <a:pt x="2176462" y="86412"/>
                    <a:pt x="2181810" y="86802"/>
                    <a:pt x="2185987" y="89587"/>
                  </a:cubicBezTo>
                  <a:cubicBezTo>
                    <a:pt x="2190750" y="92762"/>
                    <a:pt x="2195044" y="96787"/>
                    <a:pt x="2200275" y="99112"/>
                  </a:cubicBezTo>
                  <a:cubicBezTo>
                    <a:pt x="2209450" y="103190"/>
                    <a:pt x="2228850" y="108637"/>
                    <a:pt x="2228850" y="108637"/>
                  </a:cubicBezTo>
                  <a:cubicBezTo>
                    <a:pt x="2255837" y="107049"/>
                    <a:pt x="2282900" y="106437"/>
                    <a:pt x="2309812" y="103874"/>
                  </a:cubicBezTo>
                  <a:cubicBezTo>
                    <a:pt x="2316328" y="103253"/>
                    <a:pt x="2322846" y="101690"/>
                    <a:pt x="2328862" y="99112"/>
                  </a:cubicBezTo>
                  <a:cubicBezTo>
                    <a:pt x="2393522" y="71402"/>
                    <a:pt x="2297206" y="104904"/>
                    <a:pt x="2357437" y="84824"/>
                  </a:cubicBezTo>
                  <a:cubicBezTo>
                    <a:pt x="2389646" y="41880"/>
                    <a:pt x="2354674" y="84105"/>
                    <a:pt x="2386012" y="56249"/>
                  </a:cubicBezTo>
                  <a:cubicBezTo>
                    <a:pt x="2396792" y="46667"/>
                    <a:pt x="2412660" y="25355"/>
                    <a:pt x="2428875" y="18149"/>
                  </a:cubicBezTo>
                  <a:cubicBezTo>
                    <a:pt x="2448652" y="9360"/>
                    <a:pt x="2460889" y="7936"/>
                    <a:pt x="2481262" y="3862"/>
                  </a:cubicBezTo>
                  <a:cubicBezTo>
                    <a:pt x="2493555" y="5618"/>
                    <a:pt x="2515584" y="6736"/>
                    <a:pt x="2528887" y="13387"/>
                  </a:cubicBezTo>
                  <a:cubicBezTo>
                    <a:pt x="2534007" y="15947"/>
                    <a:pt x="2538412" y="19737"/>
                    <a:pt x="2543175" y="22912"/>
                  </a:cubicBezTo>
                  <a:cubicBezTo>
                    <a:pt x="2546350" y="32437"/>
                    <a:pt x="2547131" y="43133"/>
                    <a:pt x="2552700" y="51487"/>
                  </a:cubicBezTo>
                  <a:cubicBezTo>
                    <a:pt x="2564152" y="68665"/>
                    <a:pt x="2571227" y="81301"/>
                    <a:pt x="2590800" y="94349"/>
                  </a:cubicBezTo>
                  <a:cubicBezTo>
                    <a:pt x="2600325" y="100699"/>
                    <a:pt x="2608515" y="109778"/>
                    <a:pt x="2619375" y="113399"/>
                  </a:cubicBezTo>
                  <a:cubicBezTo>
                    <a:pt x="2624137" y="114987"/>
                    <a:pt x="2629172" y="115917"/>
                    <a:pt x="2633662" y="118162"/>
                  </a:cubicBezTo>
                  <a:cubicBezTo>
                    <a:pt x="2638782" y="120722"/>
                    <a:pt x="2642689" y="125432"/>
                    <a:pt x="2647950" y="127687"/>
                  </a:cubicBezTo>
                  <a:cubicBezTo>
                    <a:pt x="2653966" y="130265"/>
                    <a:pt x="2660731" y="130568"/>
                    <a:pt x="2667000" y="132449"/>
                  </a:cubicBezTo>
                  <a:cubicBezTo>
                    <a:pt x="2676617" y="135334"/>
                    <a:pt x="2685585" y="140975"/>
                    <a:pt x="2695575" y="141974"/>
                  </a:cubicBezTo>
                  <a:lnTo>
                    <a:pt x="2743200" y="146737"/>
                  </a:lnTo>
                  <a:cubicBezTo>
                    <a:pt x="2755900" y="145149"/>
                    <a:pt x="2768708" y="144264"/>
                    <a:pt x="2781300" y="141974"/>
                  </a:cubicBezTo>
                  <a:cubicBezTo>
                    <a:pt x="2786239" y="141076"/>
                    <a:pt x="2790618" y="137922"/>
                    <a:pt x="2795587" y="137212"/>
                  </a:cubicBezTo>
                  <a:cubicBezTo>
                    <a:pt x="2812945" y="134732"/>
                    <a:pt x="2830512" y="134037"/>
                    <a:pt x="2847975" y="132449"/>
                  </a:cubicBezTo>
                  <a:cubicBezTo>
                    <a:pt x="2852737" y="130862"/>
                    <a:pt x="2857435" y="129066"/>
                    <a:pt x="2862262" y="127687"/>
                  </a:cubicBezTo>
                  <a:cubicBezTo>
                    <a:pt x="2868556" y="125889"/>
                    <a:pt x="2876201" y="127013"/>
                    <a:pt x="2881312" y="122924"/>
                  </a:cubicBezTo>
                  <a:cubicBezTo>
                    <a:pt x="2885232" y="119788"/>
                    <a:pt x="2883290" y="112814"/>
                    <a:pt x="2886075" y="108637"/>
                  </a:cubicBezTo>
                  <a:cubicBezTo>
                    <a:pt x="2901025" y="86212"/>
                    <a:pt x="2899502" y="103428"/>
                    <a:pt x="2909887" y="80062"/>
                  </a:cubicBezTo>
                  <a:cubicBezTo>
                    <a:pt x="2913965" y="70887"/>
                    <a:pt x="2911058" y="57056"/>
                    <a:pt x="2919412" y="51487"/>
                  </a:cubicBezTo>
                  <a:cubicBezTo>
                    <a:pt x="2953894" y="28499"/>
                    <a:pt x="2937748" y="37557"/>
                    <a:pt x="2967037" y="22912"/>
                  </a:cubicBezTo>
                  <a:cubicBezTo>
                    <a:pt x="2968625" y="18149"/>
                    <a:pt x="2968250" y="12174"/>
                    <a:pt x="2971800" y="8624"/>
                  </a:cubicBezTo>
                  <a:cubicBezTo>
                    <a:pt x="2975350" y="5074"/>
                    <a:pt x="2981067" y="3862"/>
                    <a:pt x="2986087" y="3862"/>
                  </a:cubicBezTo>
                  <a:cubicBezTo>
                    <a:pt x="3002041" y="3862"/>
                    <a:pt x="3017837" y="7037"/>
                    <a:pt x="3033712" y="8624"/>
                  </a:cubicBezTo>
                  <a:cubicBezTo>
                    <a:pt x="3040062" y="10212"/>
                    <a:pt x="3046493" y="11506"/>
                    <a:pt x="3052762" y="13387"/>
                  </a:cubicBezTo>
                  <a:cubicBezTo>
                    <a:pt x="3062379" y="16272"/>
                    <a:pt x="3081337" y="22912"/>
                    <a:pt x="3081337" y="22912"/>
                  </a:cubicBezTo>
                  <a:cubicBezTo>
                    <a:pt x="3103720" y="45294"/>
                    <a:pt x="3090020" y="33462"/>
                    <a:pt x="3124200" y="56249"/>
                  </a:cubicBezTo>
                  <a:cubicBezTo>
                    <a:pt x="3128962" y="59424"/>
                    <a:pt x="3133057" y="63964"/>
                    <a:pt x="3138487" y="65774"/>
                  </a:cubicBezTo>
                  <a:lnTo>
                    <a:pt x="3167062" y="75299"/>
                  </a:lnTo>
                  <a:cubicBezTo>
                    <a:pt x="3171825" y="76887"/>
                    <a:pt x="3176355" y="79563"/>
                    <a:pt x="3181350" y="80062"/>
                  </a:cubicBezTo>
                  <a:lnTo>
                    <a:pt x="3228975" y="84824"/>
                  </a:lnTo>
                  <a:cubicBezTo>
                    <a:pt x="3264841" y="108735"/>
                    <a:pt x="3219260" y="80661"/>
                    <a:pt x="3262312" y="99112"/>
                  </a:cubicBezTo>
                  <a:cubicBezTo>
                    <a:pt x="3267573" y="101367"/>
                    <a:pt x="3271480" y="106077"/>
                    <a:pt x="3276600" y="108637"/>
                  </a:cubicBezTo>
                  <a:cubicBezTo>
                    <a:pt x="3281090" y="110882"/>
                    <a:pt x="3286125" y="111812"/>
                    <a:pt x="3290887" y="113399"/>
                  </a:cubicBezTo>
                  <a:cubicBezTo>
                    <a:pt x="3295650" y="116574"/>
                    <a:pt x="3299456" y="122695"/>
                    <a:pt x="3305175" y="122924"/>
                  </a:cubicBezTo>
                  <a:cubicBezTo>
                    <a:pt x="3389838" y="126311"/>
                    <a:pt x="3380391" y="128016"/>
                    <a:pt x="3424237" y="113399"/>
                  </a:cubicBezTo>
                  <a:cubicBezTo>
                    <a:pt x="3465969" y="71670"/>
                    <a:pt x="3414905" y="124598"/>
                    <a:pt x="3448050" y="84824"/>
                  </a:cubicBezTo>
                  <a:cubicBezTo>
                    <a:pt x="3452362" y="79650"/>
                    <a:pt x="3458202" y="75853"/>
                    <a:pt x="3462337" y="70537"/>
                  </a:cubicBezTo>
                  <a:cubicBezTo>
                    <a:pt x="3469365" y="61501"/>
                    <a:pt x="3471862" y="48312"/>
                    <a:pt x="3481387" y="41962"/>
                  </a:cubicBezTo>
                  <a:lnTo>
                    <a:pt x="3509962" y="22912"/>
                  </a:lnTo>
                  <a:cubicBezTo>
                    <a:pt x="3513137" y="18149"/>
                    <a:pt x="3515017" y="12200"/>
                    <a:pt x="3519487" y="8624"/>
                  </a:cubicBezTo>
                  <a:cubicBezTo>
                    <a:pt x="3523407" y="5488"/>
                    <a:pt x="3528755" y="3862"/>
                    <a:pt x="3533775" y="3862"/>
                  </a:cubicBezTo>
                  <a:cubicBezTo>
                    <a:pt x="3556057" y="3862"/>
                    <a:pt x="3578225" y="7037"/>
                    <a:pt x="3600450" y="8624"/>
                  </a:cubicBezTo>
                  <a:cubicBezTo>
                    <a:pt x="3615024" y="12268"/>
                    <a:pt x="3622824" y="11949"/>
                    <a:pt x="3633787" y="22912"/>
                  </a:cubicBezTo>
                  <a:cubicBezTo>
                    <a:pt x="3637834" y="26959"/>
                    <a:pt x="3639265" y="33152"/>
                    <a:pt x="3643312" y="37199"/>
                  </a:cubicBezTo>
                  <a:cubicBezTo>
                    <a:pt x="3647360" y="41246"/>
                    <a:pt x="3653203" y="43060"/>
                    <a:pt x="3657600" y="46724"/>
                  </a:cubicBezTo>
                  <a:cubicBezTo>
                    <a:pt x="3681383" y="66544"/>
                    <a:pt x="3661065" y="57405"/>
                    <a:pt x="3686175" y="65774"/>
                  </a:cubicBezTo>
                  <a:cubicBezTo>
                    <a:pt x="3689350" y="70537"/>
                    <a:pt x="3693375" y="74831"/>
                    <a:pt x="3695700" y="80062"/>
                  </a:cubicBezTo>
                  <a:cubicBezTo>
                    <a:pt x="3699778" y="89237"/>
                    <a:pt x="3699656" y="100283"/>
                    <a:pt x="3705225" y="108637"/>
                  </a:cubicBezTo>
                  <a:lnTo>
                    <a:pt x="3714750" y="122924"/>
                  </a:lnTo>
                  <a:cubicBezTo>
                    <a:pt x="3716337" y="127687"/>
                    <a:pt x="3715962" y="133662"/>
                    <a:pt x="3719512" y="137212"/>
                  </a:cubicBezTo>
                  <a:cubicBezTo>
                    <a:pt x="3723062" y="140762"/>
                    <a:pt x="3728930" y="140756"/>
                    <a:pt x="3733800" y="141974"/>
                  </a:cubicBezTo>
                  <a:cubicBezTo>
                    <a:pt x="3741653" y="143937"/>
                    <a:pt x="3749675" y="145149"/>
                    <a:pt x="3757612" y="146737"/>
                  </a:cubicBezTo>
                  <a:cubicBezTo>
                    <a:pt x="3806825" y="145149"/>
                    <a:pt x="3856173" y="145953"/>
                    <a:pt x="3905250" y="141974"/>
                  </a:cubicBezTo>
                  <a:cubicBezTo>
                    <a:pt x="3915257" y="141163"/>
                    <a:pt x="3924300" y="135624"/>
                    <a:pt x="3933825" y="132449"/>
                  </a:cubicBezTo>
                  <a:lnTo>
                    <a:pt x="3948112" y="127687"/>
                  </a:lnTo>
                  <a:cubicBezTo>
                    <a:pt x="3952875" y="124512"/>
                    <a:pt x="3958003" y="121826"/>
                    <a:pt x="3962400" y="118162"/>
                  </a:cubicBezTo>
                  <a:cubicBezTo>
                    <a:pt x="3967574" y="113850"/>
                    <a:pt x="3971083" y="107610"/>
                    <a:pt x="3976687" y="103874"/>
                  </a:cubicBezTo>
                  <a:cubicBezTo>
                    <a:pt x="3980864" y="101089"/>
                    <a:pt x="3986361" y="101089"/>
                    <a:pt x="3990975" y="99112"/>
                  </a:cubicBezTo>
                  <a:cubicBezTo>
                    <a:pt x="3997501" y="96315"/>
                    <a:pt x="4003675" y="92762"/>
                    <a:pt x="4010025" y="89587"/>
                  </a:cubicBezTo>
                  <a:cubicBezTo>
                    <a:pt x="4013200" y="80062"/>
                    <a:pt x="4017115" y="70752"/>
                    <a:pt x="4019550" y="61012"/>
                  </a:cubicBezTo>
                  <a:cubicBezTo>
                    <a:pt x="4022725" y="48312"/>
                    <a:pt x="4019819" y="32169"/>
                    <a:pt x="4029075" y="22912"/>
                  </a:cubicBezTo>
                  <a:lnTo>
                    <a:pt x="4043362" y="8624"/>
                  </a:lnTo>
                  <a:cubicBezTo>
                    <a:pt x="4094162" y="10212"/>
                    <a:pt x="4145123" y="9046"/>
                    <a:pt x="4195762" y="13387"/>
                  </a:cubicBezTo>
                  <a:cubicBezTo>
                    <a:pt x="4201465" y="13876"/>
                    <a:pt x="4206002" y="18865"/>
                    <a:pt x="4210050" y="22912"/>
                  </a:cubicBezTo>
                  <a:cubicBezTo>
                    <a:pt x="4214097" y="26959"/>
                    <a:pt x="4216400" y="32437"/>
                    <a:pt x="4219575" y="37199"/>
                  </a:cubicBezTo>
                  <a:cubicBezTo>
                    <a:pt x="4230910" y="71204"/>
                    <a:pt x="4223531" y="57420"/>
                    <a:pt x="4238625" y="80062"/>
                  </a:cubicBezTo>
                  <a:cubicBezTo>
                    <a:pt x="4242498" y="91682"/>
                    <a:pt x="4243680" y="99405"/>
                    <a:pt x="4252912" y="108637"/>
                  </a:cubicBezTo>
                  <a:cubicBezTo>
                    <a:pt x="4267887" y="123612"/>
                    <a:pt x="4284987" y="120917"/>
                    <a:pt x="4305300" y="127687"/>
                  </a:cubicBezTo>
                  <a:cubicBezTo>
                    <a:pt x="4310062" y="129274"/>
                    <a:pt x="4314973" y="130472"/>
                    <a:pt x="4319587" y="132449"/>
                  </a:cubicBezTo>
                  <a:cubicBezTo>
                    <a:pt x="4335264" y="139168"/>
                    <a:pt x="4337462" y="143301"/>
                    <a:pt x="4352925" y="146737"/>
                  </a:cubicBezTo>
                  <a:cubicBezTo>
                    <a:pt x="4362351" y="148832"/>
                    <a:pt x="4371975" y="149912"/>
                    <a:pt x="4381500" y="151499"/>
                  </a:cubicBezTo>
                  <a:lnTo>
                    <a:pt x="4438650" y="170549"/>
                  </a:lnTo>
                  <a:cubicBezTo>
                    <a:pt x="4443412" y="172136"/>
                    <a:pt x="4448760" y="172527"/>
                    <a:pt x="4452937" y="175312"/>
                  </a:cubicBezTo>
                  <a:cubicBezTo>
                    <a:pt x="4471402" y="187621"/>
                    <a:pt x="4461795" y="183027"/>
                    <a:pt x="4481512" y="189599"/>
                  </a:cubicBezTo>
                  <a:cubicBezTo>
                    <a:pt x="4497380" y="205467"/>
                    <a:pt x="4517123" y="227078"/>
                    <a:pt x="4538662" y="232462"/>
                  </a:cubicBezTo>
                  <a:lnTo>
                    <a:pt x="4557712" y="237224"/>
                  </a:lnTo>
                  <a:cubicBezTo>
                    <a:pt x="4564062" y="240399"/>
                    <a:pt x="4570115" y="244256"/>
                    <a:pt x="4576762" y="246749"/>
                  </a:cubicBezTo>
                  <a:cubicBezTo>
                    <a:pt x="4608972" y="258828"/>
                    <a:pt x="4583245" y="244765"/>
                    <a:pt x="4610100" y="256274"/>
                  </a:cubicBezTo>
                  <a:cubicBezTo>
                    <a:pt x="4630600" y="265059"/>
                    <a:pt x="4637415" y="271309"/>
                    <a:pt x="4657725" y="284849"/>
                  </a:cubicBezTo>
                  <a:lnTo>
                    <a:pt x="4686300" y="303899"/>
                  </a:lnTo>
                  <a:lnTo>
                    <a:pt x="4714875" y="322949"/>
                  </a:lnTo>
                  <a:cubicBezTo>
                    <a:pt x="4719637" y="326124"/>
                    <a:pt x="4725115" y="328427"/>
                    <a:pt x="4729162" y="332474"/>
                  </a:cubicBezTo>
                  <a:cubicBezTo>
                    <a:pt x="4735512" y="338824"/>
                    <a:pt x="4741123" y="346011"/>
                    <a:pt x="4748212" y="351524"/>
                  </a:cubicBezTo>
                  <a:cubicBezTo>
                    <a:pt x="4765084" y="364646"/>
                    <a:pt x="4769342" y="364918"/>
                    <a:pt x="4786312" y="370574"/>
                  </a:cubicBezTo>
                  <a:cubicBezTo>
                    <a:pt x="4809522" y="405391"/>
                    <a:pt x="4781187" y="361607"/>
                    <a:pt x="4805362" y="403912"/>
                  </a:cubicBezTo>
                  <a:cubicBezTo>
                    <a:pt x="4808202" y="408882"/>
                    <a:pt x="4812327" y="413080"/>
                    <a:pt x="4814887" y="418199"/>
                  </a:cubicBezTo>
                  <a:cubicBezTo>
                    <a:pt x="4834605" y="457633"/>
                    <a:pt x="4801879" y="405831"/>
                    <a:pt x="4829175" y="446774"/>
                  </a:cubicBezTo>
                  <a:cubicBezTo>
                    <a:pt x="4831593" y="456447"/>
                    <a:pt x="4834599" y="470543"/>
                    <a:pt x="4838700" y="480112"/>
                  </a:cubicBezTo>
                  <a:cubicBezTo>
                    <a:pt x="4845952" y="497032"/>
                    <a:pt x="4848183" y="499100"/>
                    <a:pt x="4857750" y="513449"/>
                  </a:cubicBezTo>
                  <a:cubicBezTo>
                    <a:pt x="4869039" y="569902"/>
                    <a:pt x="4854200" y="511416"/>
                    <a:pt x="4872037" y="551549"/>
                  </a:cubicBezTo>
                  <a:cubicBezTo>
                    <a:pt x="4876115" y="560724"/>
                    <a:pt x="4881562" y="580124"/>
                    <a:pt x="4881562" y="580124"/>
                  </a:cubicBezTo>
                  <a:cubicBezTo>
                    <a:pt x="4883150" y="592824"/>
                    <a:pt x="4884633" y="605537"/>
                    <a:pt x="4886325" y="618224"/>
                  </a:cubicBezTo>
                  <a:cubicBezTo>
                    <a:pt x="4887809" y="629351"/>
                    <a:pt x="4891087" y="640337"/>
                    <a:pt x="4891087" y="651562"/>
                  </a:cubicBezTo>
                  <a:cubicBezTo>
                    <a:pt x="4891087" y="677012"/>
                    <a:pt x="4889763" y="702546"/>
                    <a:pt x="4886325" y="727762"/>
                  </a:cubicBezTo>
                  <a:cubicBezTo>
                    <a:pt x="4886323" y="727773"/>
                    <a:pt x="4874420" y="763475"/>
                    <a:pt x="4872037" y="770624"/>
                  </a:cubicBezTo>
                  <a:lnTo>
                    <a:pt x="4867275" y="784912"/>
                  </a:lnTo>
                  <a:cubicBezTo>
                    <a:pt x="4865687" y="800787"/>
                    <a:pt x="4869114" y="818013"/>
                    <a:pt x="4862512" y="832537"/>
                  </a:cubicBezTo>
                  <a:cubicBezTo>
                    <a:pt x="4859803" y="838496"/>
                    <a:pt x="4849731" y="835418"/>
                    <a:pt x="4843462" y="837299"/>
                  </a:cubicBezTo>
                  <a:cubicBezTo>
                    <a:pt x="4833845" y="840184"/>
                    <a:pt x="4824850" y="845579"/>
                    <a:pt x="4814887" y="846824"/>
                  </a:cubicBezTo>
                  <a:cubicBezTo>
                    <a:pt x="4791763" y="849715"/>
                    <a:pt x="4774786" y="850896"/>
                    <a:pt x="4752975" y="856349"/>
                  </a:cubicBezTo>
                  <a:cubicBezTo>
                    <a:pt x="4748105" y="857567"/>
                    <a:pt x="4743450" y="859524"/>
                    <a:pt x="4738687" y="861112"/>
                  </a:cubicBezTo>
                  <a:lnTo>
                    <a:pt x="4495800" y="856349"/>
                  </a:lnTo>
                  <a:cubicBezTo>
                    <a:pt x="4486150" y="856010"/>
                    <a:pt x="4476769" y="853055"/>
                    <a:pt x="4467225" y="851587"/>
                  </a:cubicBezTo>
                  <a:cubicBezTo>
                    <a:pt x="4456130" y="849880"/>
                    <a:pt x="4445000" y="848412"/>
                    <a:pt x="4433887" y="846824"/>
                  </a:cubicBezTo>
                  <a:lnTo>
                    <a:pt x="4238625" y="851587"/>
                  </a:lnTo>
                  <a:cubicBezTo>
                    <a:pt x="4228977" y="851998"/>
                    <a:pt x="4219658" y="855388"/>
                    <a:pt x="4210050" y="856349"/>
                  </a:cubicBezTo>
                  <a:cubicBezTo>
                    <a:pt x="4187879" y="858566"/>
                    <a:pt x="4165600" y="859524"/>
                    <a:pt x="4143375" y="861112"/>
                  </a:cubicBezTo>
                  <a:cubicBezTo>
                    <a:pt x="4112665" y="871347"/>
                    <a:pt x="4142050" y="862662"/>
                    <a:pt x="4086225" y="870637"/>
                  </a:cubicBezTo>
                  <a:cubicBezTo>
                    <a:pt x="4078212" y="871782"/>
                    <a:pt x="4070265" y="873436"/>
                    <a:pt x="4062412" y="875399"/>
                  </a:cubicBezTo>
                  <a:cubicBezTo>
                    <a:pt x="4057542" y="876617"/>
                    <a:pt x="4053142" y="879997"/>
                    <a:pt x="4048125" y="880162"/>
                  </a:cubicBezTo>
                  <a:cubicBezTo>
                    <a:pt x="3956086" y="883180"/>
                    <a:pt x="3863969" y="883026"/>
                    <a:pt x="3771900" y="884924"/>
                  </a:cubicBezTo>
                  <a:lnTo>
                    <a:pt x="3586162" y="889687"/>
                  </a:lnTo>
                  <a:lnTo>
                    <a:pt x="3090862" y="894449"/>
                  </a:lnTo>
                  <a:cubicBezTo>
                    <a:pt x="3055937" y="896037"/>
                    <a:pt x="3020953" y="896629"/>
                    <a:pt x="2986087" y="899212"/>
                  </a:cubicBezTo>
                  <a:cubicBezTo>
                    <a:pt x="2978015" y="899810"/>
                    <a:pt x="2970369" y="903974"/>
                    <a:pt x="2962275" y="903974"/>
                  </a:cubicBezTo>
                  <a:lnTo>
                    <a:pt x="2352675" y="899212"/>
                  </a:lnTo>
                  <a:cubicBezTo>
                    <a:pt x="2019442" y="857558"/>
                    <a:pt x="2336158" y="894107"/>
                    <a:pt x="1509712" y="884924"/>
                  </a:cubicBezTo>
                  <a:cubicBezTo>
                    <a:pt x="1479510" y="884588"/>
                    <a:pt x="1449428" y="880467"/>
                    <a:pt x="1419225" y="880162"/>
                  </a:cubicBezTo>
                  <a:lnTo>
                    <a:pt x="566737" y="875399"/>
                  </a:lnTo>
                  <a:lnTo>
                    <a:pt x="533400" y="870637"/>
                  </a:lnTo>
                  <a:cubicBezTo>
                    <a:pt x="500631" y="866268"/>
                    <a:pt x="486011" y="864842"/>
                    <a:pt x="452437" y="861112"/>
                  </a:cubicBezTo>
                  <a:cubicBezTo>
                    <a:pt x="404461" y="845118"/>
                    <a:pt x="478850" y="869511"/>
                    <a:pt x="419100" y="851587"/>
                  </a:cubicBezTo>
                  <a:cubicBezTo>
                    <a:pt x="409483" y="848702"/>
                    <a:pt x="399961" y="845493"/>
                    <a:pt x="390525" y="842062"/>
                  </a:cubicBezTo>
                  <a:cubicBezTo>
                    <a:pt x="382491" y="839140"/>
                    <a:pt x="375042" y="834459"/>
                    <a:pt x="366712" y="832537"/>
                  </a:cubicBezTo>
                  <a:cubicBezTo>
                    <a:pt x="354241" y="829659"/>
                    <a:pt x="341162" y="830284"/>
                    <a:pt x="328612" y="827774"/>
                  </a:cubicBezTo>
                  <a:cubicBezTo>
                    <a:pt x="217526" y="805557"/>
                    <a:pt x="320254" y="818909"/>
                    <a:pt x="228600" y="808724"/>
                  </a:cubicBezTo>
                  <a:cubicBezTo>
                    <a:pt x="222250" y="807137"/>
                    <a:pt x="214912" y="807715"/>
                    <a:pt x="209550" y="803962"/>
                  </a:cubicBezTo>
                  <a:cubicBezTo>
                    <a:pt x="198515" y="796237"/>
                    <a:pt x="190500" y="784912"/>
                    <a:pt x="180975" y="775387"/>
                  </a:cubicBezTo>
                  <a:cubicBezTo>
                    <a:pt x="168493" y="762905"/>
                    <a:pt x="165449" y="761729"/>
                    <a:pt x="157162" y="746812"/>
                  </a:cubicBezTo>
                  <a:cubicBezTo>
                    <a:pt x="151990" y="737503"/>
                    <a:pt x="148782" y="727098"/>
                    <a:pt x="142875" y="718237"/>
                  </a:cubicBezTo>
                  <a:cubicBezTo>
                    <a:pt x="139139" y="712633"/>
                    <a:pt x="133062" y="708983"/>
                    <a:pt x="128587" y="703949"/>
                  </a:cubicBezTo>
                  <a:cubicBezTo>
                    <a:pt x="120350" y="694682"/>
                    <a:pt x="112068" y="685401"/>
                    <a:pt x="104775" y="675374"/>
                  </a:cubicBezTo>
                  <a:cubicBezTo>
                    <a:pt x="99331" y="667888"/>
                    <a:pt x="96466" y="658628"/>
                    <a:pt x="90487" y="651562"/>
                  </a:cubicBezTo>
                  <a:cubicBezTo>
                    <a:pt x="78885" y="637851"/>
                    <a:pt x="64468" y="626752"/>
                    <a:pt x="52387" y="613462"/>
                  </a:cubicBezTo>
                  <a:cubicBezTo>
                    <a:pt x="43462" y="603645"/>
                    <a:pt x="39793" y="591422"/>
                    <a:pt x="33337" y="580124"/>
                  </a:cubicBezTo>
                  <a:cubicBezTo>
                    <a:pt x="30497" y="575154"/>
                    <a:pt x="26987" y="570599"/>
                    <a:pt x="23812" y="565837"/>
                  </a:cubicBezTo>
                  <a:cubicBezTo>
                    <a:pt x="10149" y="524847"/>
                    <a:pt x="16720" y="546997"/>
                    <a:pt x="4762" y="499162"/>
                  </a:cubicBezTo>
                  <a:lnTo>
                    <a:pt x="0" y="480112"/>
                  </a:lnTo>
                  <a:cubicBezTo>
                    <a:pt x="1587" y="451537"/>
                    <a:pt x="2049" y="422877"/>
                    <a:pt x="4762" y="394387"/>
                  </a:cubicBezTo>
                  <a:cubicBezTo>
                    <a:pt x="5238" y="389389"/>
                    <a:pt x="8436" y="385000"/>
                    <a:pt x="9525" y="380099"/>
                  </a:cubicBezTo>
                  <a:cubicBezTo>
                    <a:pt x="11620" y="370673"/>
                    <a:pt x="12192" y="360950"/>
                    <a:pt x="14287" y="351524"/>
                  </a:cubicBezTo>
                  <a:cubicBezTo>
                    <a:pt x="15376" y="346624"/>
                    <a:pt x="17671" y="342064"/>
                    <a:pt x="19050" y="337237"/>
                  </a:cubicBezTo>
                  <a:cubicBezTo>
                    <a:pt x="20502" y="332154"/>
                    <a:pt x="25214" y="309948"/>
                    <a:pt x="28575" y="303899"/>
                  </a:cubicBezTo>
                  <a:cubicBezTo>
                    <a:pt x="34134" y="293892"/>
                    <a:pt x="41275" y="284849"/>
                    <a:pt x="47625" y="275324"/>
                  </a:cubicBezTo>
                  <a:cubicBezTo>
                    <a:pt x="54096" y="265618"/>
                    <a:pt x="64057" y="250105"/>
                    <a:pt x="71437" y="241987"/>
                  </a:cubicBezTo>
                  <a:cubicBezTo>
                    <a:pt x="82008" y="230358"/>
                    <a:pt x="91699" y="217367"/>
                    <a:pt x="104775" y="208649"/>
                  </a:cubicBezTo>
                  <a:cubicBezTo>
                    <a:pt x="139577" y="185447"/>
                    <a:pt x="95824" y="213763"/>
                    <a:pt x="138112" y="189599"/>
                  </a:cubicBezTo>
                  <a:cubicBezTo>
                    <a:pt x="143082" y="186759"/>
                    <a:pt x="147430" y="182914"/>
                    <a:pt x="152400" y="180074"/>
                  </a:cubicBezTo>
                  <a:cubicBezTo>
                    <a:pt x="158564" y="176552"/>
                    <a:pt x="165362" y="174202"/>
                    <a:pt x="171450" y="170549"/>
                  </a:cubicBezTo>
                  <a:cubicBezTo>
                    <a:pt x="212389" y="145986"/>
                    <a:pt x="185575" y="156315"/>
                    <a:pt x="214312" y="146737"/>
                  </a:cubicBezTo>
                  <a:lnTo>
                    <a:pt x="242887" y="127687"/>
                  </a:lnTo>
                  <a:cubicBezTo>
                    <a:pt x="259816" y="116401"/>
                    <a:pt x="251451" y="118162"/>
                    <a:pt x="257175" y="10387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62400" y="5181600"/>
              <a:ext cx="457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3929063" y="3547864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>
            <a:off x="6319838" y="3592920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3781423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239974" y="4349061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/>
      <p:bldP spid="45" grpId="0" animBg="1"/>
      <p:bldP spid="46" grpId="0"/>
      <p:bldP spid="47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My obsession began: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7153" y="1676400"/>
                <a:ext cx="3214918" cy="64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200" b="0" i="1" smtClean="0">
                          <a:latin typeface="Cambria Math"/>
                        </a:rPr>
                        <m:t>=1.4142135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153" y="1676400"/>
                <a:ext cx="3214918" cy="64286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97624" y="2590800"/>
                <a:ext cx="4688976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=1.4000000000000…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624" y="2590800"/>
                <a:ext cx="4688976" cy="101431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2186" y="3810000"/>
                <a:ext cx="491660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99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70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=1.4142857142857…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186" y="3810000"/>
                <a:ext cx="4916602" cy="101752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14745" y="5105400"/>
                <a:ext cx="362830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8119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5741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=1.4142135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745" y="5105400"/>
                <a:ext cx="3628301" cy="101752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00600" y="5358825"/>
                <a:ext cx="27611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51646</m:t>
                    </m:r>
                    <m:r>
                      <a:rPr lang="en-US" sz="3200" b="0" i="1" smtClean="0">
                        <a:latin typeface="Cambria Math"/>
                      </a:rPr>
                      <m:t>05</m:t>
                    </m:r>
                  </m:oMath>
                </a14:m>
                <a:r>
                  <a:rPr lang="en-US" sz="3200" dirty="0" smtClean="0"/>
                  <a:t> …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358825"/>
                <a:ext cx="2761130" cy="58477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76800" y="1706784"/>
                <a:ext cx="287788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62373095</m:t>
                      </m:r>
                      <m:r>
                        <a:rPr lang="en-US" sz="3200" b="0" i="1" smtClean="0">
                          <a:latin typeface="Cambria Math"/>
                        </a:rPr>
                        <m:t> 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706784"/>
                <a:ext cx="2877887" cy="58477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grpSp>
        <p:nvGrpSpPr>
          <p:cNvPr id="10" name="Group 9"/>
          <p:cNvGrpSpPr/>
          <p:nvPr/>
        </p:nvGrpSpPr>
        <p:grpSpPr>
          <a:xfrm>
            <a:off x="6057900" y="742681"/>
            <a:ext cx="2438400" cy="461665"/>
            <a:chOff x="1295400" y="2588085"/>
            <a:chExt cx="2438400" cy="461665"/>
          </a:xfrm>
        </p:grpSpPr>
        <p:sp>
          <p:nvSpPr>
            <p:cNvPr id="5" name="Freeform 4"/>
            <p:cNvSpPr/>
            <p:nvPr/>
          </p:nvSpPr>
          <p:spPr>
            <a:xfrm flipH="1">
              <a:off x="1295400" y="27432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=1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𝑜h𝑚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1"/>
          <p:cNvSpPr txBox="1">
            <a:spLocks/>
          </p:cNvSpPr>
          <p:nvPr/>
        </p:nvSpPr>
        <p:spPr>
          <a:xfrm>
            <a:off x="516082" y="1017666"/>
            <a:ext cx="3124200" cy="151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</a:t>
            </a:r>
            <a:r>
              <a:rPr lang="en-US" sz="2400" b="1" i="1" dirty="0" smtClean="0"/>
              <a:t>these</a:t>
            </a:r>
            <a:r>
              <a:rPr lang="en-US" sz="2400" dirty="0" smtClean="0"/>
              <a:t> two points?</a:t>
            </a:r>
            <a:endParaRPr lang="en-US" sz="24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6200" y="2971800"/>
            <a:ext cx="2743200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Finite element: </a:t>
            </a:r>
            <a:endParaRPr lang="en-US" sz="2400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027" y="4012607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1-D chain: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76096" y="4021501"/>
                <a:ext cx="1486304" cy="86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096" y="4021501"/>
                <a:ext cx="1486304" cy="8669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itle 1"/>
          <p:cNvSpPr txBox="1">
            <a:spLocks/>
          </p:cNvSpPr>
          <p:nvPr/>
        </p:nvSpPr>
        <p:spPr>
          <a:xfrm>
            <a:off x="45027" y="5308007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2-D array: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0" y="5316901"/>
                <a:ext cx="130362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316901"/>
                <a:ext cx="1303627" cy="7861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3886200" y="1905000"/>
            <a:ext cx="4972343" cy="1947863"/>
            <a:chOff x="3886200" y="1905000"/>
            <a:chExt cx="4972343" cy="1947863"/>
          </a:xfrm>
        </p:grpSpPr>
        <p:sp>
          <p:nvSpPr>
            <p:cNvPr id="21" name="Freeform 20"/>
            <p:cNvSpPr/>
            <p:nvPr/>
          </p:nvSpPr>
          <p:spPr>
            <a:xfrm>
              <a:off x="3886200" y="2971800"/>
              <a:ext cx="4972343" cy="881063"/>
            </a:xfrm>
            <a:custGeom>
              <a:avLst/>
              <a:gdLst>
                <a:gd name="connsiteX0" fmla="*/ 1119312 w 4972343"/>
                <a:gd name="connsiteY0" fmla="*/ 704850 h 881063"/>
                <a:gd name="connsiteX1" fmla="*/ 1119312 w 4972343"/>
                <a:gd name="connsiteY1" fmla="*/ 704850 h 881063"/>
                <a:gd name="connsiteX2" fmla="*/ 1143125 w 4972343"/>
                <a:gd name="connsiteY2" fmla="*/ 747713 h 881063"/>
                <a:gd name="connsiteX3" fmla="*/ 1157412 w 4972343"/>
                <a:gd name="connsiteY3" fmla="*/ 762000 h 881063"/>
                <a:gd name="connsiteX4" fmla="*/ 1162175 w 4972343"/>
                <a:gd name="connsiteY4" fmla="*/ 776288 h 881063"/>
                <a:gd name="connsiteX5" fmla="*/ 1176462 w 4972343"/>
                <a:gd name="connsiteY5" fmla="*/ 790575 h 881063"/>
                <a:gd name="connsiteX6" fmla="*/ 1190750 w 4972343"/>
                <a:gd name="connsiteY6" fmla="*/ 809625 h 881063"/>
                <a:gd name="connsiteX7" fmla="*/ 1224087 w 4972343"/>
                <a:gd name="connsiteY7" fmla="*/ 838200 h 881063"/>
                <a:gd name="connsiteX8" fmla="*/ 1252662 w 4972343"/>
                <a:gd name="connsiteY8" fmla="*/ 847725 h 881063"/>
                <a:gd name="connsiteX9" fmla="*/ 1286000 w 4972343"/>
                <a:gd name="connsiteY9" fmla="*/ 871538 h 881063"/>
                <a:gd name="connsiteX10" fmla="*/ 1305050 w 4972343"/>
                <a:gd name="connsiteY10" fmla="*/ 881063 h 881063"/>
                <a:gd name="connsiteX11" fmla="*/ 1366962 w 4972343"/>
                <a:gd name="connsiteY11" fmla="*/ 871538 h 881063"/>
                <a:gd name="connsiteX12" fmla="*/ 1409825 w 4972343"/>
                <a:gd name="connsiteY12" fmla="*/ 862013 h 881063"/>
                <a:gd name="connsiteX13" fmla="*/ 1428875 w 4972343"/>
                <a:gd name="connsiteY13" fmla="*/ 819150 h 881063"/>
                <a:gd name="connsiteX14" fmla="*/ 1443162 w 4972343"/>
                <a:gd name="connsiteY14" fmla="*/ 790575 h 881063"/>
                <a:gd name="connsiteX15" fmla="*/ 1462212 w 4972343"/>
                <a:gd name="connsiteY15" fmla="*/ 742950 h 881063"/>
                <a:gd name="connsiteX16" fmla="*/ 1471737 w 4972343"/>
                <a:gd name="connsiteY16" fmla="*/ 728663 h 881063"/>
                <a:gd name="connsiteX17" fmla="*/ 1500312 w 4972343"/>
                <a:gd name="connsiteY17" fmla="*/ 709613 h 881063"/>
                <a:gd name="connsiteX18" fmla="*/ 1514600 w 4972343"/>
                <a:gd name="connsiteY18" fmla="*/ 700088 h 881063"/>
                <a:gd name="connsiteX19" fmla="*/ 1528887 w 4972343"/>
                <a:gd name="connsiteY19" fmla="*/ 690563 h 881063"/>
                <a:gd name="connsiteX20" fmla="*/ 1571750 w 4972343"/>
                <a:gd name="connsiteY20" fmla="*/ 681038 h 881063"/>
                <a:gd name="connsiteX21" fmla="*/ 1667000 w 4972343"/>
                <a:gd name="connsiteY21" fmla="*/ 685800 h 881063"/>
                <a:gd name="connsiteX22" fmla="*/ 1695575 w 4972343"/>
                <a:gd name="connsiteY22" fmla="*/ 728663 h 881063"/>
                <a:gd name="connsiteX23" fmla="*/ 1714625 w 4972343"/>
                <a:gd name="connsiteY23" fmla="*/ 757238 h 881063"/>
                <a:gd name="connsiteX24" fmla="*/ 1724150 w 4972343"/>
                <a:gd name="connsiteY24" fmla="*/ 771525 h 881063"/>
                <a:gd name="connsiteX25" fmla="*/ 1747962 w 4972343"/>
                <a:gd name="connsiteY25" fmla="*/ 800100 h 881063"/>
                <a:gd name="connsiteX26" fmla="*/ 1762250 w 4972343"/>
                <a:gd name="connsiteY26" fmla="*/ 828675 h 881063"/>
                <a:gd name="connsiteX27" fmla="*/ 1767012 w 4972343"/>
                <a:gd name="connsiteY27" fmla="*/ 842963 h 881063"/>
                <a:gd name="connsiteX28" fmla="*/ 1795587 w 4972343"/>
                <a:gd name="connsiteY28" fmla="*/ 866775 h 881063"/>
                <a:gd name="connsiteX29" fmla="*/ 1886075 w 4972343"/>
                <a:gd name="connsiteY29" fmla="*/ 862013 h 881063"/>
                <a:gd name="connsiteX30" fmla="*/ 1924175 w 4972343"/>
                <a:gd name="connsiteY30" fmla="*/ 852488 h 881063"/>
                <a:gd name="connsiteX31" fmla="*/ 1957512 w 4972343"/>
                <a:gd name="connsiteY31" fmla="*/ 828675 h 881063"/>
                <a:gd name="connsiteX32" fmla="*/ 1990850 w 4972343"/>
                <a:gd name="connsiteY32" fmla="*/ 804863 h 881063"/>
                <a:gd name="connsiteX33" fmla="*/ 2019425 w 4972343"/>
                <a:gd name="connsiteY33" fmla="*/ 776288 h 881063"/>
                <a:gd name="connsiteX34" fmla="*/ 2048000 w 4972343"/>
                <a:gd name="connsiteY34" fmla="*/ 757238 h 881063"/>
                <a:gd name="connsiteX35" fmla="*/ 2062287 w 4972343"/>
                <a:gd name="connsiteY35" fmla="*/ 752475 h 881063"/>
                <a:gd name="connsiteX36" fmla="*/ 2076575 w 4972343"/>
                <a:gd name="connsiteY36" fmla="*/ 742950 h 881063"/>
                <a:gd name="connsiteX37" fmla="*/ 2109912 w 4972343"/>
                <a:gd name="connsiteY37" fmla="*/ 728663 h 881063"/>
                <a:gd name="connsiteX38" fmla="*/ 2124200 w 4972343"/>
                <a:gd name="connsiteY38" fmla="*/ 719138 h 881063"/>
                <a:gd name="connsiteX39" fmla="*/ 2162300 w 4972343"/>
                <a:gd name="connsiteY39" fmla="*/ 709613 h 881063"/>
                <a:gd name="connsiteX40" fmla="*/ 2176587 w 4972343"/>
                <a:gd name="connsiteY40" fmla="*/ 704850 h 881063"/>
                <a:gd name="connsiteX41" fmla="*/ 2195637 w 4972343"/>
                <a:gd name="connsiteY41" fmla="*/ 714375 h 881063"/>
                <a:gd name="connsiteX42" fmla="*/ 2209925 w 4972343"/>
                <a:gd name="connsiteY42" fmla="*/ 728663 h 881063"/>
                <a:gd name="connsiteX43" fmla="*/ 2228975 w 4972343"/>
                <a:gd name="connsiteY43" fmla="*/ 733425 h 881063"/>
                <a:gd name="connsiteX44" fmla="*/ 2271837 w 4972343"/>
                <a:gd name="connsiteY44" fmla="*/ 742950 h 881063"/>
                <a:gd name="connsiteX45" fmla="*/ 2300412 w 4972343"/>
                <a:gd name="connsiteY45" fmla="*/ 752475 h 881063"/>
                <a:gd name="connsiteX46" fmla="*/ 2324225 w 4972343"/>
                <a:gd name="connsiteY46" fmla="*/ 776288 h 881063"/>
                <a:gd name="connsiteX47" fmla="*/ 2338512 w 4972343"/>
                <a:gd name="connsiteY47" fmla="*/ 804863 h 881063"/>
                <a:gd name="connsiteX48" fmla="*/ 2348037 w 4972343"/>
                <a:gd name="connsiteY48" fmla="*/ 847725 h 881063"/>
                <a:gd name="connsiteX49" fmla="*/ 2357562 w 4972343"/>
                <a:gd name="connsiteY49" fmla="*/ 862013 h 881063"/>
                <a:gd name="connsiteX50" fmla="*/ 2409950 w 4972343"/>
                <a:gd name="connsiteY50" fmla="*/ 866775 h 881063"/>
                <a:gd name="connsiteX51" fmla="*/ 2467100 w 4972343"/>
                <a:gd name="connsiteY51" fmla="*/ 857250 h 881063"/>
                <a:gd name="connsiteX52" fmla="*/ 2486150 w 4972343"/>
                <a:gd name="connsiteY52" fmla="*/ 842963 h 881063"/>
                <a:gd name="connsiteX53" fmla="*/ 2514725 w 4972343"/>
                <a:gd name="connsiteY53" fmla="*/ 823913 h 881063"/>
                <a:gd name="connsiteX54" fmla="*/ 2529012 w 4972343"/>
                <a:gd name="connsiteY54" fmla="*/ 809625 h 881063"/>
                <a:gd name="connsiteX55" fmla="*/ 2557587 w 4972343"/>
                <a:gd name="connsiteY55" fmla="*/ 790575 h 881063"/>
                <a:gd name="connsiteX56" fmla="*/ 2600450 w 4972343"/>
                <a:gd name="connsiteY56" fmla="*/ 757238 h 881063"/>
                <a:gd name="connsiteX57" fmla="*/ 2619500 w 4972343"/>
                <a:gd name="connsiteY57" fmla="*/ 742950 h 881063"/>
                <a:gd name="connsiteX58" fmla="*/ 2662362 w 4972343"/>
                <a:gd name="connsiteY58" fmla="*/ 714375 h 881063"/>
                <a:gd name="connsiteX59" fmla="*/ 2676650 w 4972343"/>
                <a:gd name="connsiteY59" fmla="*/ 704850 h 881063"/>
                <a:gd name="connsiteX60" fmla="*/ 2705225 w 4972343"/>
                <a:gd name="connsiteY60" fmla="*/ 695325 h 881063"/>
                <a:gd name="connsiteX61" fmla="*/ 2776662 w 4972343"/>
                <a:gd name="connsiteY61" fmla="*/ 704850 h 881063"/>
                <a:gd name="connsiteX62" fmla="*/ 2805237 w 4972343"/>
                <a:gd name="connsiteY62" fmla="*/ 723900 h 881063"/>
                <a:gd name="connsiteX63" fmla="*/ 2819525 w 4972343"/>
                <a:gd name="connsiteY63" fmla="*/ 733425 h 881063"/>
                <a:gd name="connsiteX64" fmla="*/ 2838575 w 4972343"/>
                <a:gd name="connsiteY64" fmla="*/ 766763 h 881063"/>
                <a:gd name="connsiteX65" fmla="*/ 2857625 w 4972343"/>
                <a:gd name="connsiteY65" fmla="*/ 795338 h 881063"/>
                <a:gd name="connsiteX66" fmla="*/ 2862387 w 4972343"/>
                <a:gd name="connsiteY66" fmla="*/ 819150 h 881063"/>
                <a:gd name="connsiteX67" fmla="*/ 2890962 w 4972343"/>
                <a:gd name="connsiteY67" fmla="*/ 857250 h 881063"/>
                <a:gd name="connsiteX68" fmla="*/ 2905250 w 4972343"/>
                <a:gd name="connsiteY68" fmla="*/ 862013 h 881063"/>
                <a:gd name="connsiteX69" fmla="*/ 3024312 w 4972343"/>
                <a:gd name="connsiteY69" fmla="*/ 857250 h 881063"/>
                <a:gd name="connsiteX70" fmla="*/ 3038600 w 4972343"/>
                <a:gd name="connsiteY70" fmla="*/ 847725 h 881063"/>
                <a:gd name="connsiteX71" fmla="*/ 3052887 w 4972343"/>
                <a:gd name="connsiteY71" fmla="*/ 842963 h 881063"/>
                <a:gd name="connsiteX72" fmla="*/ 3081462 w 4972343"/>
                <a:gd name="connsiteY72" fmla="*/ 823913 h 881063"/>
                <a:gd name="connsiteX73" fmla="*/ 3095750 w 4972343"/>
                <a:gd name="connsiteY73" fmla="*/ 814388 h 881063"/>
                <a:gd name="connsiteX74" fmla="*/ 3114800 w 4972343"/>
                <a:gd name="connsiteY74" fmla="*/ 800100 h 881063"/>
                <a:gd name="connsiteX75" fmla="*/ 3129087 w 4972343"/>
                <a:gd name="connsiteY75" fmla="*/ 790575 h 881063"/>
                <a:gd name="connsiteX76" fmla="*/ 3162425 w 4972343"/>
                <a:gd name="connsiteY76" fmla="*/ 757238 h 881063"/>
                <a:gd name="connsiteX77" fmla="*/ 3200525 w 4972343"/>
                <a:gd name="connsiteY77" fmla="*/ 733425 h 881063"/>
                <a:gd name="connsiteX78" fmla="*/ 3214812 w 4972343"/>
                <a:gd name="connsiteY78" fmla="*/ 723900 h 881063"/>
                <a:gd name="connsiteX79" fmla="*/ 3229100 w 4972343"/>
                <a:gd name="connsiteY79" fmla="*/ 719138 h 881063"/>
                <a:gd name="connsiteX80" fmla="*/ 3262437 w 4972343"/>
                <a:gd name="connsiteY80" fmla="*/ 704850 h 881063"/>
                <a:gd name="connsiteX81" fmla="*/ 3300537 w 4972343"/>
                <a:gd name="connsiteY81" fmla="*/ 714375 h 881063"/>
                <a:gd name="connsiteX82" fmla="*/ 3314825 w 4972343"/>
                <a:gd name="connsiteY82" fmla="*/ 728663 h 881063"/>
                <a:gd name="connsiteX83" fmla="*/ 3338637 w 4972343"/>
                <a:gd name="connsiteY83" fmla="*/ 776288 h 881063"/>
                <a:gd name="connsiteX84" fmla="*/ 3343400 w 4972343"/>
                <a:gd name="connsiteY84" fmla="*/ 790575 h 881063"/>
                <a:gd name="connsiteX85" fmla="*/ 3357687 w 4972343"/>
                <a:gd name="connsiteY85" fmla="*/ 800100 h 881063"/>
                <a:gd name="connsiteX86" fmla="*/ 3391025 w 4972343"/>
                <a:gd name="connsiteY86" fmla="*/ 809625 h 881063"/>
                <a:gd name="connsiteX87" fmla="*/ 3405312 w 4972343"/>
                <a:gd name="connsiteY87" fmla="*/ 819150 h 881063"/>
                <a:gd name="connsiteX88" fmla="*/ 3419600 w 4972343"/>
                <a:gd name="connsiteY88" fmla="*/ 823913 h 881063"/>
                <a:gd name="connsiteX89" fmla="*/ 3438650 w 4972343"/>
                <a:gd name="connsiteY89" fmla="*/ 852488 h 881063"/>
                <a:gd name="connsiteX90" fmla="*/ 3452937 w 4972343"/>
                <a:gd name="connsiteY90" fmla="*/ 866775 h 881063"/>
                <a:gd name="connsiteX91" fmla="*/ 3548187 w 4972343"/>
                <a:gd name="connsiteY91" fmla="*/ 857250 h 881063"/>
                <a:gd name="connsiteX92" fmla="*/ 3576762 w 4972343"/>
                <a:gd name="connsiteY92" fmla="*/ 847725 h 881063"/>
                <a:gd name="connsiteX93" fmla="*/ 3605337 w 4972343"/>
                <a:gd name="connsiteY93" fmla="*/ 833438 h 881063"/>
                <a:gd name="connsiteX94" fmla="*/ 3633912 w 4972343"/>
                <a:gd name="connsiteY94" fmla="*/ 814388 h 881063"/>
                <a:gd name="connsiteX95" fmla="*/ 3676775 w 4972343"/>
                <a:gd name="connsiteY95" fmla="*/ 790575 h 881063"/>
                <a:gd name="connsiteX96" fmla="*/ 3691062 w 4972343"/>
                <a:gd name="connsiteY96" fmla="*/ 776288 h 881063"/>
                <a:gd name="connsiteX97" fmla="*/ 3705350 w 4972343"/>
                <a:gd name="connsiteY97" fmla="*/ 766763 h 881063"/>
                <a:gd name="connsiteX98" fmla="*/ 3714875 w 4972343"/>
                <a:gd name="connsiteY98" fmla="*/ 752475 h 881063"/>
                <a:gd name="connsiteX99" fmla="*/ 3757737 w 4972343"/>
                <a:gd name="connsiteY99" fmla="*/ 728663 h 881063"/>
                <a:gd name="connsiteX100" fmla="*/ 3772025 w 4972343"/>
                <a:gd name="connsiteY100" fmla="*/ 719138 h 881063"/>
                <a:gd name="connsiteX101" fmla="*/ 3833937 w 4972343"/>
                <a:gd name="connsiteY101" fmla="*/ 704850 h 881063"/>
                <a:gd name="connsiteX102" fmla="*/ 3852987 w 4972343"/>
                <a:gd name="connsiteY102" fmla="*/ 700088 h 881063"/>
                <a:gd name="connsiteX103" fmla="*/ 3905375 w 4972343"/>
                <a:gd name="connsiteY103" fmla="*/ 709613 h 881063"/>
                <a:gd name="connsiteX104" fmla="*/ 3919662 w 4972343"/>
                <a:gd name="connsiteY104" fmla="*/ 719138 h 881063"/>
                <a:gd name="connsiteX105" fmla="*/ 3929187 w 4972343"/>
                <a:gd name="connsiteY105" fmla="*/ 733425 h 881063"/>
                <a:gd name="connsiteX106" fmla="*/ 3938712 w 4972343"/>
                <a:gd name="connsiteY106" fmla="*/ 776288 h 881063"/>
                <a:gd name="connsiteX107" fmla="*/ 3948237 w 4972343"/>
                <a:gd name="connsiteY107" fmla="*/ 804863 h 881063"/>
                <a:gd name="connsiteX108" fmla="*/ 3953000 w 4972343"/>
                <a:gd name="connsiteY108" fmla="*/ 819150 h 881063"/>
                <a:gd name="connsiteX109" fmla="*/ 3981575 w 4972343"/>
                <a:gd name="connsiteY109" fmla="*/ 833438 h 881063"/>
                <a:gd name="connsiteX110" fmla="*/ 4019675 w 4972343"/>
                <a:gd name="connsiteY110" fmla="*/ 857250 h 881063"/>
                <a:gd name="connsiteX111" fmla="*/ 4033962 w 4972343"/>
                <a:gd name="connsiteY111" fmla="*/ 862013 h 881063"/>
                <a:gd name="connsiteX112" fmla="*/ 4048250 w 4972343"/>
                <a:gd name="connsiteY112" fmla="*/ 866775 h 881063"/>
                <a:gd name="connsiteX113" fmla="*/ 4100637 w 4972343"/>
                <a:gd name="connsiteY113" fmla="*/ 857250 h 881063"/>
                <a:gd name="connsiteX114" fmla="*/ 4114925 w 4972343"/>
                <a:gd name="connsiteY114" fmla="*/ 842963 h 881063"/>
                <a:gd name="connsiteX115" fmla="*/ 4143500 w 4972343"/>
                <a:gd name="connsiteY115" fmla="*/ 828675 h 881063"/>
                <a:gd name="connsiteX116" fmla="*/ 4162550 w 4972343"/>
                <a:gd name="connsiteY116" fmla="*/ 800100 h 881063"/>
                <a:gd name="connsiteX117" fmla="*/ 4167312 w 4972343"/>
                <a:gd name="connsiteY117" fmla="*/ 785813 h 881063"/>
                <a:gd name="connsiteX118" fmla="*/ 4195887 w 4972343"/>
                <a:gd name="connsiteY118" fmla="*/ 766763 h 881063"/>
                <a:gd name="connsiteX119" fmla="*/ 4219700 w 4972343"/>
                <a:gd name="connsiteY119" fmla="*/ 747713 h 881063"/>
                <a:gd name="connsiteX120" fmla="*/ 4262562 w 4972343"/>
                <a:gd name="connsiteY120" fmla="*/ 719138 h 881063"/>
                <a:gd name="connsiteX121" fmla="*/ 4291137 w 4972343"/>
                <a:gd name="connsiteY121" fmla="*/ 700088 h 881063"/>
                <a:gd name="connsiteX122" fmla="*/ 4334000 w 4972343"/>
                <a:gd name="connsiteY122" fmla="*/ 666750 h 881063"/>
                <a:gd name="connsiteX123" fmla="*/ 4348287 w 4972343"/>
                <a:gd name="connsiteY123" fmla="*/ 657225 h 881063"/>
                <a:gd name="connsiteX124" fmla="*/ 4405437 w 4972343"/>
                <a:gd name="connsiteY124" fmla="*/ 647700 h 881063"/>
                <a:gd name="connsiteX125" fmla="*/ 4448300 w 4972343"/>
                <a:gd name="connsiteY125" fmla="*/ 638175 h 881063"/>
                <a:gd name="connsiteX126" fmla="*/ 4481637 w 4972343"/>
                <a:gd name="connsiteY126" fmla="*/ 628650 h 881063"/>
                <a:gd name="connsiteX127" fmla="*/ 4505450 w 4972343"/>
                <a:gd name="connsiteY127" fmla="*/ 623888 h 881063"/>
                <a:gd name="connsiteX128" fmla="*/ 4519737 w 4972343"/>
                <a:gd name="connsiteY128" fmla="*/ 619125 h 881063"/>
                <a:gd name="connsiteX129" fmla="*/ 4553075 w 4972343"/>
                <a:gd name="connsiteY129" fmla="*/ 600075 h 881063"/>
                <a:gd name="connsiteX130" fmla="*/ 4581650 w 4972343"/>
                <a:gd name="connsiteY130" fmla="*/ 590550 h 881063"/>
                <a:gd name="connsiteX131" fmla="*/ 4595937 w 4972343"/>
                <a:gd name="connsiteY131" fmla="*/ 585788 h 881063"/>
                <a:gd name="connsiteX132" fmla="*/ 4619750 w 4972343"/>
                <a:gd name="connsiteY132" fmla="*/ 576263 h 881063"/>
                <a:gd name="connsiteX133" fmla="*/ 4634037 w 4972343"/>
                <a:gd name="connsiteY133" fmla="*/ 571500 h 881063"/>
                <a:gd name="connsiteX134" fmla="*/ 4648325 w 4972343"/>
                <a:gd name="connsiteY134" fmla="*/ 561975 h 881063"/>
                <a:gd name="connsiteX135" fmla="*/ 4676900 w 4972343"/>
                <a:gd name="connsiteY135" fmla="*/ 552450 h 881063"/>
                <a:gd name="connsiteX136" fmla="*/ 4691187 w 4972343"/>
                <a:gd name="connsiteY136" fmla="*/ 547688 h 881063"/>
                <a:gd name="connsiteX137" fmla="*/ 4719762 w 4972343"/>
                <a:gd name="connsiteY137" fmla="*/ 528638 h 881063"/>
                <a:gd name="connsiteX138" fmla="*/ 4757862 w 4972343"/>
                <a:gd name="connsiteY138" fmla="*/ 509588 h 881063"/>
                <a:gd name="connsiteX139" fmla="*/ 4772150 w 4972343"/>
                <a:gd name="connsiteY139" fmla="*/ 495300 h 881063"/>
                <a:gd name="connsiteX140" fmla="*/ 4786437 w 4972343"/>
                <a:gd name="connsiteY140" fmla="*/ 485775 h 881063"/>
                <a:gd name="connsiteX141" fmla="*/ 4800725 w 4972343"/>
                <a:gd name="connsiteY141" fmla="*/ 466725 h 881063"/>
                <a:gd name="connsiteX142" fmla="*/ 4819775 w 4972343"/>
                <a:gd name="connsiteY142" fmla="*/ 447675 h 881063"/>
                <a:gd name="connsiteX143" fmla="*/ 4834062 w 4972343"/>
                <a:gd name="connsiteY143" fmla="*/ 438150 h 881063"/>
                <a:gd name="connsiteX144" fmla="*/ 4848350 w 4972343"/>
                <a:gd name="connsiteY144" fmla="*/ 419100 h 881063"/>
                <a:gd name="connsiteX145" fmla="*/ 4862637 w 4972343"/>
                <a:gd name="connsiteY145" fmla="*/ 404813 h 881063"/>
                <a:gd name="connsiteX146" fmla="*/ 4867400 w 4972343"/>
                <a:gd name="connsiteY146" fmla="*/ 390525 h 881063"/>
                <a:gd name="connsiteX147" fmla="*/ 4891212 w 4972343"/>
                <a:gd name="connsiteY147" fmla="*/ 357188 h 881063"/>
                <a:gd name="connsiteX148" fmla="*/ 4895975 w 4972343"/>
                <a:gd name="connsiteY148" fmla="*/ 342900 h 881063"/>
                <a:gd name="connsiteX149" fmla="*/ 4910262 w 4972343"/>
                <a:gd name="connsiteY149" fmla="*/ 314325 h 881063"/>
                <a:gd name="connsiteX150" fmla="*/ 4919787 w 4972343"/>
                <a:gd name="connsiteY150" fmla="*/ 300038 h 881063"/>
                <a:gd name="connsiteX151" fmla="*/ 4943600 w 4972343"/>
                <a:gd name="connsiteY151" fmla="*/ 257175 h 881063"/>
                <a:gd name="connsiteX152" fmla="*/ 4957887 w 4972343"/>
                <a:gd name="connsiteY152" fmla="*/ 214313 h 881063"/>
                <a:gd name="connsiteX153" fmla="*/ 4967412 w 4972343"/>
                <a:gd name="connsiteY153" fmla="*/ 185738 h 881063"/>
                <a:gd name="connsiteX154" fmla="*/ 4972175 w 4972343"/>
                <a:gd name="connsiteY154" fmla="*/ 157163 h 881063"/>
                <a:gd name="connsiteX155" fmla="*/ 4967412 w 4972343"/>
                <a:gd name="connsiteY155" fmla="*/ 85725 h 881063"/>
                <a:gd name="connsiteX156" fmla="*/ 4943600 w 4972343"/>
                <a:gd name="connsiteY156" fmla="*/ 80963 h 881063"/>
                <a:gd name="connsiteX157" fmla="*/ 4910262 w 4972343"/>
                <a:gd name="connsiteY157" fmla="*/ 76200 h 881063"/>
                <a:gd name="connsiteX158" fmla="*/ 4886450 w 4972343"/>
                <a:gd name="connsiteY158" fmla="*/ 71438 h 881063"/>
                <a:gd name="connsiteX159" fmla="*/ 4857875 w 4972343"/>
                <a:gd name="connsiteY159" fmla="*/ 61913 h 881063"/>
                <a:gd name="connsiteX160" fmla="*/ 4800725 w 4972343"/>
                <a:gd name="connsiteY160" fmla="*/ 57150 h 881063"/>
                <a:gd name="connsiteX161" fmla="*/ 4776912 w 4972343"/>
                <a:gd name="connsiteY161" fmla="*/ 52388 h 881063"/>
                <a:gd name="connsiteX162" fmla="*/ 4734050 w 4972343"/>
                <a:gd name="connsiteY162" fmla="*/ 42863 h 881063"/>
                <a:gd name="connsiteX163" fmla="*/ 3443412 w 4972343"/>
                <a:gd name="connsiteY163" fmla="*/ 33338 h 881063"/>
                <a:gd name="connsiteX164" fmla="*/ 3286250 w 4972343"/>
                <a:gd name="connsiteY164" fmla="*/ 28575 h 881063"/>
                <a:gd name="connsiteX165" fmla="*/ 2924300 w 4972343"/>
                <a:gd name="connsiteY165" fmla="*/ 19050 h 881063"/>
                <a:gd name="connsiteX166" fmla="*/ 2586162 w 4972343"/>
                <a:gd name="connsiteY166" fmla="*/ 0 h 881063"/>
                <a:gd name="connsiteX167" fmla="*/ 2228975 w 4972343"/>
                <a:gd name="connsiteY167" fmla="*/ 4763 h 881063"/>
                <a:gd name="connsiteX168" fmla="*/ 2200400 w 4972343"/>
                <a:gd name="connsiteY168" fmla="*/ 9525 h 881063"/>
                <a:gd name="connsiteX169" fmla="*/ 2105150 w 4972343"/>
                <a:gd name="connsiteY169" fmla="*/ 19050 h 881063"/>
                <a:gd name="connsiteX170" fmla="*/ 1233612 w 4972343"/>
                <a:gd name="connsiteY170" fmla="*/ 33338 h 881063"/>
                <a:gd name="connsiteX171" fmla="*/ 333500 w 4972343"/>
                <a:gd name="connsiteY171" fmla="*/ 42863 h 881063"/>
                <a:gd name="connsiteX172" fmla="*/ 319212 w 4972343"/>
                <a:gd name="connsiteY172" fmla="*/ 47625 h 881063"/>
                <a:gd name="connsiteX173" fmla="*/ 295400 w 4972343"/>
                <a:gd name="connsiteY173" fmla="*/ 52388 h 881063"/>
                <a:gd name="connsiteX174" fmla="*/ 233487 w 4972343"/>
                <a:gd name="connsiteY174" fmla="*/ 66675 h 881063"/>
                <a:gd name="connsiteX175" fmla="*/ 214437 w 4972343"/>
                <a:gd name="connsiteY175" fmla="*/ 76200 h 881063"/>
                <a:gd name="connsiteX176" fmla="*/ 171575 w 4972343"/>
                <a:gd name="connsiteY176" fmla="*/ 85725 h 881063"/>
                <a:gd name="connsiteX177" fmla="*/ 157287 w 4972343"/>
                <a:gd name="connsiteY177" fmla="*/ 90488 h 881063"/>
                <a:gd name="connsiteX178" fmla="*/ 138237 w 4972343"/>
                <a:gd name="connsiteY178" fmla="*/ 95250 h 881063"/>
                <a:gd name="connsiteX179" fmla="*/ 109662 w 4972343"/>
                <a:gd name="connsiteY179" fmla="*/ 109538 h 881063"/>
                <a:gd name="connsiteX180" fmla="*/ 90612 w 4972343"/>
                <a:gd name="connsiteY180" fmla="*/ 114300 h 881063"/>
                <a:gd name="connsiteX181" fmla="*/ 71562 w 4972343"/>
                <a:gd name="connsiteY181" fmla="*/ 123825 h 881063"/>
                <a:gd name="connsiteX182" fmla="*/ 28700 w 4972343"/>
                <a:gd name="connsiteY182" fmla="*/ 161925 h 881063"/>
                <a:gd name="connsiteX183" fmla="*/ 19175 w 4972343"/>
                <a:gd name="connsiteY183" fmla="*/ 180975 h 881063"/>
                <a:gd name="connsiteX184" fmla="*/ 14412 w 4972343"/>
                <a:gd name="connsiteY184" fmla="*/ 200025 h 881063"/>
                <a:gd name="connsiteX185" fmla="*/ 4887 w 4972343"/>
                <a:gd name="connsiteY185" fmla="*/ 228600 h 881063"/>
                <a:gd name="connsiteX186" fmla="*/ 4887 w 4972343"/>
                <a:gd name="connsiteY186" fmla="*/ 338138 h 881063"/>
                <a:gd name="connsiteX187" fmla="*/ 33462 w 4972343"/>
                <a:gd name="connsiteY187" fmla="*/ 371475 h 881063"/>
                <a:gd name="connsiteX188" fmla="*/ 52512 w 4972343"/>
                <a:gd name="connsiteY188" fmla="*/ 395288 h 881063"/>
                <a:gd name="connsiteX189" fmla="*/ 71562 w 4972343"/>
                <a:gd name="connsiteY189" fmla="*/ 414338 h 881063"/>
                <a:gd name="connsiteX190" fmla="*/ 81087 w 4972343"/>
                <a:gd name="connsiteY190" fmla="*/ 428625 h 881063"/>
                <a:gd name="connsiteX191" fmla="*/ 109662 w 4972343"/>
                <a:gd name="connsiteY191" fmla="*/ 457200 h 881063"/>
                <a:gd name="connsiteX192" fmla="*/ 138237 w 4972343"/>
                <a:gd name="connsiteY192" fmla="*/ 481013 h 881063"/>
                <a:gd name="connsiteX193" fmla="*/ 147762 w 4972343"/>
                <a:gd name="connsiteY193" fmla="*/ 495300 h 881063"/>
                <a:gd name="connsiteX194" fmla="*/ 214437 w 4972343"/>
                <a:gd name="connsiteY194" fmla="*/ 528638 h 881063"/>
                <a:gd name="connsiteX195" fmla="*/ 247775 w 4972343"/>
                <a:gd name="connsiteY195" fmla="*/ 547688 h 881063"/>
                <a:gd name="connsiteX196" fmla="*/ 266825 w 4972343"/>
                <a:gd name="connsiteY196" fmla="*/ 557213 h 881063"/>
                <a:gd name="connsiteX197" fmla="*/ 309687 w 4972343"/>
                <a:gd name="connsiteY197" fmla="*/ 566738 h 881063"/>
                <a:gd name="connsiteX198" fmla="*/ 328737 w 4972343"/>
                <a:gd name="connsiteY198" fmla="*/ 571500 h 881063"/>
                <a:gd name="connsiteX199" fmla="*/ 352550 w 4972343"/>
                <a:gd name="connsiteY199" fmla="*/ 576263 h 881063"/>
                <a:gd name="connsiteX200" fmla="*/ 381125 w 4972343"/>
                <a:gd name="connsiteY200" fmla="*/ 585788 h 881063"/>
                <a:gd name="connsiteX201" fmla="*/ 395412 w 4972343"/>
                <a:gd name="connsiteY201" fmla="*/ 590550 h 881063"/>
                <a:gd name="connsiteX202" fmla="*/ 443037 w 4972343"/>
                <a:gd name="connsiteY202" fmla="*/ 604838 h 881063"/>
                <a:gd name="connsiteX203" fmla="*/ 485900 w 4972343"/>
                <a:gd name="connsiteY203" fmla="*/ 619125 h 881063"/>
                <a:gd name="connsiteX204" fmla="*/ 500187 w 4972343"/>
                <a:gd name="connsiteY204" fmla="*/ 628650 h 881063"/>
                <a:gd name="connsiteX205" fmla="*/ 543050 w 4972343"/>
                <a:gd name="connsiteY205" fmla="*/ 638175 h 881063"/>
                <a:gd name="connsiteX206" fmla="*/ 566862 w 4972343"/>
                <a:gd name="connsiteY206" fmla="*/ 647700 h 881063"/>
                <a:gd name="connsiteX207" fmla="*/ 581150 w 4972343"/>
                <a:gd name="connsiteY207" fmla="*/ 657225 h 881063"/>
                <a:gd name="connsiteX208" fmla="*/ 600200 w 4972343"/>
                <a:gd name="connsiteY208" fmla="*/ 661988 h 881063"/>
                <a:gd name="connsiteX209" fmla="*/ 628775 w 4972343"/>
                <a:gd name="connsiteY209" fmla="*/ 685800 h 881063"/>
                <a:gd name="connsiteX210" fmla="*/ 643062 w 4972343"/>
                <a:gd name="connsiteY210" fmla="*/ 695325 h 881063"/>
                <a:gd name="connsiteX211" fmla="*/ 652587 w 4972343"/>
                <a:gd name="connsiteY211" fmla="*/ 709613 h 881063"/>
                <a:gd name="connsiteX212" fmla="*/ 666875 w 4972343"/>
                <a:gd name="connsiteY212" fmla="*/ 719138 h 881063"/>
                <a:gd name="connsiteX213" fmla="*/ 671637 w 4972343"/>
                <a:gd name="connsiteY213" fmla="*/ 733425 h 881063"/>
                <a:gd name="connsiteX214" fmla="*/ 681162 w 4972343"/>
                <a:gd name="connsiteY214" fmla="*/ 747713 h 881063"/>
                <a:gd name="connsiteX215" fmla="*/ 690687 w 4972343"/>
                <a:gd name="connsiteY215" fmla="*/ 776288 h 881063"/>
                <a:gd name="connsiteX216" fmla="*/ 700212 w 4972343"/>
                <a:gd name="connsiteY216" fmla="*/ 809625 h 881063"/>
                <a:gd name="connsiteX217" fmla="*/ 704975 w 4972343"/>
                <a:gd name="connsiteY217" fmla="*/ 838200 h 881063"/>
                <a:gd name="connsiteX218" fmla="*/ 719262 w 4972343"/>
                <a:gd name="connsiteY218" fmla="*/ 847725 h 881063"/>
                <a:gd name="connsiteX219" fmla="*/ 771650 w 4972343"/>
                <a:gd name="connsiteY219" fmla="*/ 857250 h 881063"/>
                <a:gd name="connsiteX220" fmla="*/ 785937 w 4972343"/>
                <a:gd name="connsiteY220" fmla="*/ 866775 h 881063"/>
                <a:gd name="connsiteX221" fmla="*/ 833562 w 4972343"/>
                <a:gd name="connsiteY221" fmla="*/ 852488 h 881063"/>
                <a:gd name="connsiteX222" fmla="*/ 852612 w 4972343"/>
                <a:gd name="connsiteY222" fmla="*/ 823913 h 881063"/>
                <a:gd name="connsiteX223" fmla="*/ 862137 w 4972343"/>
                <a:gd name="connsiteY223" fmla="*/ 809625 h 881063"/>
                <a:gd name="connsiteX224" fmla="*/ 895475 w 4972343"/>
                <a:gd name="connsiteY224" fmla="*/ 766763 h 881063"/>
                <a:gd name="connsiteX225" fmla="*/ 909762 w 4972343"/>
                <a:gd name="connsiteY225" fmla="*/ 757238 h 881063"/>
                <a:gd name="connsiteX226" fmla="*/ 947862 w 4972343"/>
                <a:gd name="connsiteY226" fmla="*/ 747713 h 881063"/>
                <a:gd name="connsiteX227" fmla="*/ 1005012 w 4972343"/>
                <a:gd name="connsiteY227" fmla="*/ 738188 h 881063"/>
                <a:gd name="connsiteX228" fmla="*/ 1062162 w 4972343"/>
                <a:gd name="connsiteY228" fmla="*/ 728663 h 881063"/>
                <a:gd name="connsiteX229" fmla="*/ 1100262 w 4972343"/>
                <a:gd name="connsiteY229" fmla="*/ 723900 h 881063"/>
                <a:gd name="connsiteX230" fmla="*/ 1119312 w 4972343"/>
                <a:gd name="connsiteY230" fmla="*/ 704850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4972343" h="881063">
                  <a:moveTo>
                    <a:pt x="1119312" y="704850"/>
                  </a:moveTo>
                  <a:lnTo>
                    <a:pt x="1119312" y="704850"/>
                  </a:lnTo>
                  <a:cubicBezTo>
                    <a:pt x="1127250" y="719138"/>
                    <a:pt x="1134059" y="734114"/>
                    <a:pt x="1143125" y="747713"/>
                  </a:cubicBezTo>
                  <a:cubicBezTo>
                    <a:pt x="1146861" y="753317"/>
                    <a:pt x="1153676" y="756396"/>
                    <a:pt x="1157412" y="762000"/>
                  </a:cubicBezTo>
                  <a:cubicBezTo>
                    <a:pt x="1160197" y="766177"/>
                    <a:pt x="1159390" y="772111"/>
                    <a:pt x="1162175" y="776288"/>
                  </a:cubicBezTo>
                  <a:cubicBezTo>
                    <a:pt x="1165911" y="781892"/>
                    <a:pt x="1172079" y="785461"/>
                    <a:pt x="1176462" y="790575"/>
                  </a:cubicBezTo>
                  <a:cubicBezTo>
                    <a:pt x="1181628" y="796602"/>
                    <a:pt x="1185584" y="803598"/>
                    <a:pt x="1190750" y="809625"/>
                  </a:cubicBezTo>
                  <a:cubicBezTo>
                    <a:pt x="1197901" y="817968"/>
                    <a:pt x="1214673" y="833493"/>
                    <a:pt x="1224087" y="838200"/>
                  </a:cubicBezTo>
                  <a:cubicBezTo>
                    <a:pt x="1233067" y="842690"/>
                    <a:pt x="1252662" y="847725"/>
                    <a:pt x="1252662" y="847725"/>
                  </a:cubicBezTo>
                  <a:cubicBezTo>
                    <a:pt x="1260845" y="853862"/>
                    <a:pt x="1276246" y="865965"/>
                    <a:pt x="1286000" y="871538"/>
                  </a:cubicBezTo>
                  <a:cubicBezTo>
                    <a:pt x="1292164" y="875060"/>
                    <a:pt x="1298700" y="877888"/>
                    <a:pt x="1305050" y="881063"/>
                  </a:cubicBezTo>
                  <a:cubicBezTo>
                    <a:pt x="1395165" y="871049"/>
                    <a:pt x="1315413" y="881848"/>
                    <a:pt x="1366962" y="871538"/>
                  </a:cubicBezTo>
                  <a:cubicBezTo>
                    <a:pt x="1408869" y="863157"/>
                    <a:pt x="1382019" y="871280"/>
                    <a:pt x="1409825" y="862013"/>
                  </a:cubicBezTo>
                  <a:cubicBezTo>
                    <a:pt x="1421160" y="828008"/>
                    <a:pt x="1413781" y="841792"/>
                    <a:pt x="1428875" y="819150"/>
                  </a:cubicBezTo>
                  <a:cubicBezTo>
                    <a:pt x="1446239" y="767053"/>
                    <a:pt x="1418546" y="845961"/>
                    <a:pt x="1443162" y="790575"/>
                  </a:cubicBezTo>
                  <a:cubicBezTo>
                    <a:pt x="1462674" y="746671"/>
                    <a:pt x="1442722" y="777057"/>
                    <a:pt x="1462212" y="742950"/>
                  </a:cubicBezTo>
                  <a:cubicBezTo>
                    <a:pt x="1465052" y="737980"/>
                    <a:pt x="1467429" y="732432"/>
                    <a:pt x="1471737" y="728663"/>
                  </a:cubicBezTo>
                  <a:cubicBezTo>
                    <a:pt x="1480352" y="721125"/>
                    <a:pt x="1490787" y="715963"/>
                    <a:pt x="1500312" y="709613"/>
                  </a:cubicBezTo>
                  <a:lnTo>
                    <a:pt x="1514600" y="700088"/>
                  </a:lnTo>
                  <a:cubicBezTo>
                    <a:pt x="1519362" y="696913"/>
                    <a:pt x="1523241" y="691504"/>
                    <a:pt x="1528887" y="690563"/>
                  </a:cubicBezTo>
                  <a:cubicBezTo>
                    <a:pt x="1562414" y="684975"/>
                    <a:pt x="1548301" y="688853"/>
                    <a:pt x="1571750" y="681038"/>
                  </a:cubicBezTo>
                  <a:cubicBezTo>
                    <a:pt x="1603500" y="682625"/>
                    <a:pt x="1636482" y="676899"/>
                    <a:pt x="1667000" y="685800"/>
                  </a:cubicBezTo>
                  <a:cubicBezTo>
                    <a:pt x="1667001" y="685800"/>
                    <a:pt x="1690812" y="721519"/>
                    <a:pt x="1695575" y="728663"/>
                  </a:cubicBezTo>
                  <a:lnTo>
                    <a:pt x="1714625" y="757238"/>
                  </a:lnTo>
                  <a:cubicBezTo>
                    <a:pt x="1717800" y="762000"/>
                    <a:pt x="1720103" y="767478"/>
                    <a:pt x="1724150" y="771525"/>
                  </a:cubicBezTo>
                  <a:cubicBezTo>
                    <a:pt x="1734681" y="782057"/>
                    <a:pt x="1741332" y="786841"/>
                    <a:pt x="1747962" y="800100"/>
                  </a:cubicBezTo>
                  <a:cubicBezTo>
                    <a:pt x="1767680" y="839534"/>
                    <a:pt x="1734954" y="787732"/>
                    <a:pt x="1762250" y="828675"/>
                  </a:cubicBezTo>
                  <a:cubicBezTo>
                    <a:pt x="1763837" y="833438"/>
                    <a:pt x="1764227" y="838786"/>
                    <a:pt x="1767012" y="842963"/>
                  </a:cubicBezTo>
                  <a:cubicBezTo>
                    <a:pt x="1774344" y="853961"/>
                    <a:pt x="1785047" y="859748"/>
                    <a:pt x="1795587" y="866775"/>
                  </a:cubicBezTo>
                  <a:cubicBezTo>
                    <a:pt x="1825750" y="865188"/>
                    <a:pt x="1856055" y="865348"/>
                    <a:pt x="1886075" y="862013"/>
                  </a:cubicBezTo>
                  <a:cubicBezTo>
                    <a:pt x="1899086" y="860567"/>
                    <a:pt x="1924175" y="852488"/>
                    <a:pt x="1924175" y="852488"/>
                  </a:cubicBezTo>
                  <a:cubicBezTo>
                    <a:pt x="1957858" y="830032"/>
                    <a:pt x="1916143" y="858224"/>
                    <a:pt x="1957512" y="828675"/>
                  </a:cubicBezTo>
                  <a:cubicBezTo>
                    <a:pt x="1969999" y="819755"/>
                    <a:pt x="1978876" y="815640"/>
                    <a:pt x="1990850" y="804863"/>
                  </a:cubicBezTo>
                  <a:cubicBezTo>
                    <a:pt x="2000863" y="795852"/>
                    <a:pt x="2008217" y="783760"/>
                    <a:pt x="2019425" y="776288"/>
                  </a:cubicBezTo>
                  <a:cubicBezTo>
                    <a:pt x="2028950" y="769938"/>
                    <a:pt x="2037140" y="760859"/>
                    <a:pt x="2048000" y="757238"/>
                  </a:cubicBezTo>
                  <a:cubicBezTo>
                    <a:pt x="2052762" y="755650"/>
                    <a:pt x="2057797" y="754720"/>
                    <a:pt x="2062287" y="752475"/>
                  </a:cubicBezTo>
                  <a:cubicBezTo>
                    <a:pt x="2067407" y="749915"/>
                    <a:pt x="2071605" y="745790"/>
                    <a:pt x="2076575" y="742950"/>
                  </a:cubicBezTo>
                  <a:cubicBezTo>
                    <a:pt x="2093054" y="733533"/>
                    <a:pt x="2093882" y="734006"/>
                    <a:pt x="2109912" y="728663"/>
                  </a:cubicBezTo>
                  <a:cubicBezTo>
                    <a:pt x="2114675" y="725488"/>
                    <a:pt x="2118821" y="721094"/>
                    <a:pt x="2124200" y="719138"/>
                  </a:cubicBezTo>
                  <a:cubicBezTo>
                    <a:pt x="2136503" y="714664"/>
                    <a:pt x="2149881" y="713753"/>
                    <a:pt x="2162300" y="709613"/>
                  </a:cubicBezTo>
                  <a:lnTo>
                    <a:pt x="2176587" y="704850"/>
                  </a:lnTo>
                  <a:cubicBezTo>
                    <a:pt x="2182937" y="708025"/>
                    <a:pt x="2189860" y="710248"/>
                    <a:pt x="2195637" y="714375"/>
                  </a:cubicBezTo>
                  <a:cubicBezTo>
                    <a:pt x="2201118" y="718290"/>
                    <a:pt x="2204077" y="725321"/>
                    <a:pt x="2209925" y="728663"/>
                  </a:cubicBezTo>
                  <a:cubicBezTo>
                    <a:pt x="2215608" y="731910"/>
                    <a:pt x="2222681" y="731627"/>
                    <a:pt x="2228975" y="733425"/>
                  </a:cubicBezTo>
                  <a:cubicBezTo>
                    <a:pt x="2261808" y="742806"/>
                    <a:pt x="2220256" y="734354"/>
                    <a:pt x="2271837" y="742950"/>
                  </a:cubicBezTo>
                  <a:cubicBezTo>
                    <a:pt x="2281362" y="746125"/>
                    <a:pt x="2294843" y="744121"/>
                    <a:pt x="2300412" y="752475"/>
                  </a:cubicBezTo>
                  <a:cubicBezTo>
                    <a:pt x="2313112" y="771526"/>
                    <a:pt x="2305174" y="763588"/>
                    <a:pt x="2324225" y="776288"/>
                  </a:cubicBezTo>
                  <a:cubicBezTo>
                    <a:pt x="2344284" y="836470"/>
                    <a:pt x="2310823" y="740258"/>
                    <a:pt x="2338512" y="804863"/>
                  </a:cubicBezTo>
                  <a:cubicBezTo>
                    <a:pt x="2345839" y="821959"/>
                    <a:pt x="2341249" y="829622"/>
                    <a:pt x="2348037" y="847725"/>
                  </a:cubicBezTo>
                  <a:cubicBezTo>
                    <a:pt x="2350047" y="853085"/>
                    <a:pt x="2352091" y="860330"/>
                    <a:pt x="2357562" y="862013"/>
                  </a:cubicBezTo>
                  <a:cubicBezTo>
                    <a:pt x="2374321" y="867170"/>
                    <a:pt x="2392487" y="865188"/>
                    <a:pt x="2409950" y="866775"/>
                  </a:cubicBezTo>
                  <a:cubicBezTo>
                    <a:pt x="2416448" y="866053"/>
                    <a:pt x="2453617" y="864955"/>
                    <a:pt x="2467100" y="857250"/>
                  </a:cubicBezTo>
                  <a:cubicBezTo>
                    <a:pt x="2473992" y="853312"/>
                    <a:pt x="2479647" y="847515"/>
                    <a:pt x="2486150" y="842963"/>
                  </a:cubicBezTo>
                  <a:cubicBezTo>
                    <a:pt x="2495528" y="836398"/>
                    <a:pt x="2506631" y="832008"/>
                    <a:pt x="2514725" y="823913"/>
                  </a:cubicBezTo>
                  <a:cubicBezTo>
                    <a:pt x="2519487" y="819150"/>
                    <a:pt x="2523696" y="813760"/>
                    <a:pt x="2529012" y="809625"/>
                  </a:cubicBezTo>
                  <a:cubicBezTo>
                    <a:pt x="2538048" y="802597"/>
                    <a:pt x="2549492" y="798669"/>
                    <a:pt x="2557587" y="790575"/>
                  </a:cubicBezTo>
                  <a:cubicBezTo>
                    <a:pt x="2586678" y="761486"/>
                    <a:pt x="2554870" y="791424"/>
                    <a:pt x="2600450" y="757238"/>
                  </a:cubicBezTo>
                  <a:cubicBezTo>
                    <a:pt x="2606800" y="752475"/>
                    <a:pt x="2612997" y="747502"/>
                    <a:pt x="2619500" y="742950"/>
                  </a:cubicBezTo>
                  <a:cubicBezTo>
                    <a:pt x="2633567" y="733103"/>
                    <a:pt x="2648075" y="723900"/>
                    <a:pt x="2662362" y="714375"/>
                  </a:cubicBezTo>
                  <a:cubicBezTo>
                    <a:pt x="2667125" y="711200"/>
                    <a:pt x="2671220" y="706660"/>
                    <a:pt x="2676650" y="704850"/>
                  </a:cubicBezTo>
                  <a:lnTo>
                    <a:pt x="2705225" y="695325"/>
                  </a:lnTo>
                  <a:cubicBezTo>
                    <a:pt x="2709270" y="695662"/>
                    <a:pt x="2759499" y="695315"/>
                    <a:pt x="2776662" y="704850"/>
                  </a:cubicBezTo>
                  <a:cubicBezTo>
                    <a:pt x="2786669" y="710409"/>
                    <a:pt x="2795712" y="717550"/>
                    <a:pt x="2805237" y="723900"/>
                  </a:cubicBezTo>
                  <a:lnTo>
                    <a:pt x="2819525" y="733425"/>
                  </a:lnTo>
                  <a:cubicBezTo>
                    <a:pt x="2852481" y="782860"/>
                    <a:pt x="2802313" y="706326"/>
                    <a:pt x="2838575" y="766763"/>
                  </a:cubicBezTo>
                  <a:cubicBezTo>
                    <a:pt x="2844465" y="776579"/>
                    <a:pt x="2857625" y="795338"/>
                    <a:pt x="2857625" y="795338"/>
                  </a:cubicBezTo>
                  <a:cubicBezTo>
                    <a:pt x="2859212" y="803275"/>
                    <a:pt x="2860257" y="811341"/>
                    <a:pt x="2862387" y="819150"/>
                  </a:cubicBezTo>
                  <a:cubicBezTo>
                    <a:pt x="2870859" y="850216"/>
                    <a:pt x="2865264" y="846236"/>
                    <a:pt x="2890962" y="857250"/>
                  </a:cubicBezTo>
                  <a:cubicBezTo>
                    <a:pt x="2895576" y="859228"/>
                    <a:pt x="2900487" y="860425"/>
                    <a:pt x="2905250" y="862013"/>
                  </a:cubicBezTo>
                  <a:cubicBezTo>
                    <a:pt x="2944937" y="860425"/>
                    <a:pt x="2984819" y="861482"/>
                    <a:pt x="3024312" y="857250"/>
                  </a:cubicBezTo>
                  <a:cubicBezTo>
                    <a:pt x="3030003" y="856640"/>
                    <a:pt x="3033480" y="850285"/>
                    <a:pt x="3038600" y="847725"/>
                  </a:cubicBezTo>
                  <a:cubicBezTo>
                    <a:pt x="3043090" y="845480"/>
                    <a:pt x="3048125" y="844550"/>
                    <a:pt x="3052887" y="842963"/>
                  </a:cubicBezTo>
                  <a:lnTo>
                    <a:pt x="3081462" y="823913"/>
                  </a:lnTo>
                  <a:cubicBezTo>
                    <a:pt x="3086225" y="820738"/>
                    <a:pt x="3091171" y="817822"/>
                    <a:pt x="3095750" y="814388"/>
                  </a:cubicBezTo>
                  <a:cubicBezTo>
                    <a:pt x="3102100" y="809625"/>
                    <a:pt x="3108341" y="804714"/>
                    <a:pt x="3114800" y="800100"/>
                  </a:cubicBezTo>
                  <a:cubicBezTo>
                    <a:pt x="3119457" y="796773"/>
                    <a:pt x="3124833" y="794404"/>
                    <a:pt x="3129087" y="790575"/>
                  </a:cubicBezTo>
                  <a:cubicBezTo>
                    <a:pt x="3140768" y="780062"/>
                    <a:pt x="3149853" y="766667"/>
                    <a:pt x="3162425" y="757238"/>
                  </a:cubicBezTo>
                  <a:cubicBezTo>
                    <a:pt x="3198849" y="729919"/>
                    <a:pt x="3163915" y="754345"/>
                    <a:pt x="3200525" y="733425"/>
                  </a:cubicBezTo>
                  <a:cubicBezTo>
                    <a:pt x="3205495" y="730585"/>
                    <a:pt x="3209693" y="726460"/>
                    <a:pt x="3214812" y="723900"/>
                  </a:cubicBezTo>
                  <a:cubicBezTo>
                    <a:pt x="3219302" y="721655"/>
                    <a:pt x="3224486" y="721115"/>
                    <a:pt x="3229100" y="719138"/>
                  </a:cubicBezTo>
                  <a:cubicBezTo>
                    <a:pt x="3270313" y="701476"/>
                    <a:pt x="3228918" y="716024"/>
                    <a:pt x="3262437" y="704850"/>
                  </a:cubicBezTo>
                  <a:cubicBezTo>
                    <a:pt x="3265868" y="705536"/>
                    <a:pt x="3294263" y="710192"/>
                    <a:pt x="3300537" y="714375"/>
                  </a:cubicBezTo>
                  <a:cubicBezTo>
                    <a:pt x="3306141" y="718111"/>
                    <a:pt x="3310062" y="723900"/>
                    <a:pt x="3314825" y="728663"/>
                  </a:cubicBezTo>
                  <a:cubicBezTo>
                    <a:pt x="3326860" y="764768"/>
                    <a:pt x="3318326" y="749206"/>
                    <a:pt x="3338637" y="776288"/>
                  </a:cubicBezTo>
                  <a:cubicBezTo>
                    <a:pt x="3340225" y="781050"/>
                    <a:pt x="3340264" y="786655"/>
                    <a:pt x="3343400" y="790575"/>
                  </a:cubicBezTo>
                  <a:cubicBezTo>
                    <a:pt x="3346976" y="795044"/>
                    <a:pt x="3352568" y="797540"/>
                    <a:pt x="3357687" y="800100"/>
                  </a:cubicBezTo>
                  <a:cubicBezTo>
                    <a:pt x="3364522" y="803518"/>
                    <a:pt x="3384917" y="808098"/>
                    <a:pt x="3391025" y="809625"/>
                  </a:cubicBezTo>
                  <a:cubicBezTo>
                    <a:pt x="3395787" y="812800"/>
                    <a:pt x="3400193" y="816590"/>
                    <a:pt x="3405312" y="819150"/>
                  </a:cubicBezTo>
                  <a:cubicBezTo>
                    <a:pt x="3409802" y="821395"/>
                    <a:pt x="3416050" y="820363"/>
                    <a:pt x="3419600" y="823913"/>
                  </a:cubicBezTo>
                  <a:cubicBezTo>
                    <a:pt x="3427695" y="832008"/>
                    <a:pt x="3430555" y="844393"/>
                    <a:pt x="3438650" y="852488"/>
                  </a:cubicBezTo>
                  <a:lnTo>
                    <a:pt x="3452937" y="866775"/>
                  </a:lnTo>
                  <a:cubicBezTo>
                    <a:pt x="3483335" y="864749"/>
                    <a:pt x="3517632" y="865583"/>
                    <a:pt x="3548187" y="857250"/>
                  </a:cubicBezTo>
                  <a:cubicBezTo>
                    <a:pt x="3557873" y="854608"/>
                    <a:pt x="3568408" y="853294"/>
                    <a:pt x="3576762" y="847725"/>
                  </a:cubicBezTo>
                  <a:cubicBezTo>
                    <a:pt x="3595227" y="835416"/>
                    <a:pt x="3585620" y="840010"/>
                    <a:pt x="3605337" y="833438"/>
                  </a:cubicBezTo>
                  <a:cubicBezTo>
                    <a:pt x="3623871" y="805635"/>
                    <a:pt x="3603158" y="829765"/>
                    <a:pt x="3633912" y="814388"/>
                  </a:cubicBezTo>
                  <a:cubicBezTo>
                    <a:pt x="3699425" y="781632"/>
                    <a:pt x="3637260" y="803748"/>
                    <a:pt x="3676775" y="790575"/>
                  </a:cubicBezTo>
                  <a:cubicBezTo>
                    <a:pt x="3681537" y="785813"/>
                    <a:pt x="3685888" y="780600"/>
                    <a:pt x="3691062" y="776288"/>
                  </a:cubicBezTo>
                  <a:cubicBezTo>
                    <a:pt x="3695459" y="772624"/>
                    <a:pt x="3701303" y="770810"/>
                    <a:pt x="3705350" y="766763"/>
                  </a:cubicBezTo>
                  <a:cubicBezTo>
                    <a:pt x="3709397" y="762716"/>
                    <a:pt x="3710567" y="756244"/>
                    <a:pt x="3714875" y="752475"/>
                  </a:cubicBezTo>
                  <a:cubicBezTo>
                    <a:pt x="3735030" y="734839"/>
                    <a:pt x="3738114" y="735204"/>
                    <a:pt x="3757737" y="728663"/>
                  </a:cubicBezTo>
                  <a:cubicBezTo>
                    <a:pt x="3762500" y="725488"/>
                    <a:pt x="3766794" y="721463"/>
                    <a:pt x="3772025" y="719138"/>
                  </a:cubicBezTo>
                  <a:cubicBezTo>
                    <a:pt x="3800395" y="706529"/>
                    <a:pt x="3802796" y="710512"/>
                    <a:pt x="3833937" y="704850"/>
                  </a:cubicBezTo>
                  <a:cubicBezTo>
                    <a:pt x="3840377" y="703679"/>
                    <a:pt x="3846637" y="701675"/>
                    <a:pt x="3852987" y="700088"/>
                  </a:cubicBezTo>
                  <a:cubicBezTo>
                    <a:pt x="3866125" y="701730"/>
                    <a:pt x="3890690" y="702270"/>
                    <a:pt x="3905375" y="709613"/>
                  </a:cubicBezTo>
                  <a:cubicBezTo>
                    <a:pt x="3910494" y="712173"/>
                    <a:pt x="3914900" y="715963"/>
                    <a:pt x="3919662" y="719138"/>
                  </a:cubicBezTo>
                  <a:cubicBezTo>
                    <a:pt x="3922837" y="723900"/>
                    <a:pt x="3926627" y="728306"/>
                    <a:pt x="3929187" y="733425"/>
                  </a:cubicBezTo>
                  <a:cubicBezTo>
                    <a:pt x="3936002" y="747054"/>
                    <a:pt x="3935052" y="761649"/>
                    <a:pt x="3938712" y="776288"/>
                  </a:cubicBezTo>
                  <a:cubicBezTo>
                    <a:pt x="3941147" y="786028"/>
                    <a:pt x="3945062" y="795338"/>
                    <a:pt x="3948237" y="804863"/>
                  </a:cubicBezTo>
                  <a:cubicBezTo>
                    <a:pt x="3949825" y="809625"/>
                    <a:pt x="3948238" y="817562"/>
                    <a:pt x="3953000" y="819150"/>
                  </a:cubicBezTo>
                  <a:cubicBezTo>
                    <a:pt x="3972717" y="825723"/>
                    <a:pt x="3963110" y="821128"/>
                    <a:pt x="3981575" y="833438"/>
                  </a:cubicBezTo>
                  <a:cubicBezTo>
                    <a:pt x="3996670" y="856079"/>
                    <a:pt x="3985670" y="845914"/>
                    <a:pt x="4019675" y="857250"/>
                  </a:cubicBezTo>
                  <a:lnTo>
                    <a:pt x="4033962" y="862013"/>
                  </a:lnTo>
                  <a:lnTo>
                    <a:pt x="4048250" y="866775"/>
                  </a:lnTo>
                  <a:cubicBezTo>
                    <a:pt x="4049562" y="866588"/>
                    <a:pt x="4093149" y="861529"/>
                    <a:pt x="4100637" y="857250"/>
                  </a:cubicBezTo>
                  <a:cubicBezTo>
                    <a:pt x="4106485" y="853908"/>
                    <a:pt x="4109751" y="847275"/>
                    <a:pt x="4114925" y="842963"/>
                  </a:cubicBezTo>
                  <a:cubicBezTo>
                    <a:pt x="4127235" y="832705"/>
                    <a:pt x="4129180" y="833449"/>
                    <a:pt x="4143500" y="828675"/>
                  </a:cubicBezTo>
                  <a:cubicBezTo>
                    <a:pt x="4149850" y="819150"/>
                    <a:pt x="4158930" y="810960"/>
                    <a:pt x="4162550" y="800100"/>
                  </a:cubicBezTo>
                  <a:cubicBezTo>
                    <a:pt x="4164137" y="795338"/>
                    <a:pt x="4163762" y="789363"/>
                    <a:pt x="4167312" y="785813"/>
                  </a:cubicBezTo>
                  <a:cubicBezTo>
                    <a:pt x="4175407" y="777718"/>
                    <a:pt x="4195887" y="766763"/>
                    <a:pt x="4195887" y="766763"/>
                  </a:cubicBezTo>
                  <a:cubicBezTo>
                    <a:pt x="4213487" y="740362"/>
                    <a:pt x="4195342" y="761245"/>
                    <a:pt x="4219700" y="747713"/>
                  </a:cubicBezTo>
                  <a:cubicBezTo>
                    <a:pt x="4219710" y="747707"/>
                    <a:pt x="4255413" y="723904"/>
                    <a:pt x="4262562" y="719138"/>
                  </a:cubicBezTo>
                  <a:lnTo>
                    <a:pt x="4291137" y="700088"/>
                  </a:lnTo>
                  <a:cubicBezTo>
                    <a:pt x="4313520" y="677705"/>
                    <a:pt x="4299820" y="689537"/>
                    <a:pt x="4334000" y="666750"/>
                  </a:cubicBezTo>
                  <a:cubicBezTo>
                    <a:pt x="4338762" y="663575"/>
                    <a:pt x="4342674" y="658347"/>
                    <a:pt x="4348287" y="657225"/>
                  </a:cubicBezTo>
                  <a:cubicBezTo>
                    <a:pt x="4383107" y="650262"/>
                    <a:pt x="4364087" y="653608"/>
                    <a:pt x="4405437" y="647700"/>
                  </a:cubicBezTo>
                  <a:cubicBezTo>
                    <a:pt x="4433243" y="638433"/>
                    <a:pt x="4406393" y="646556"/>
                    <a:pt x="4448300" y="638175"/>
                  </a:cubicBezTo>
                  <a:cubicBezTo>
                    <a:pt x="4492878" y="629259"/>
                    <a:pt x="4445297" y="637735"/>
                    <a:pt x="4481637" y="628650"/>
                  </a:cubicBezTo>
                  <a:cubicBezTo>
                    <a:pt x="4489490" y="626687"/>
                    <a:pt x="4497597" y="625851"/>
                    <a:pt x="4505450" y="623888"/>
                  </a:cubicBezTo>
                  <a:cubicBezTo>
                    <a:pt x="4510320" y="622670"/>
                    <a:pt x="4515247" y="621370"/>
                    <a:pt x="4519737" y="619125"/>
                  </a:cubicBezTo>
                  <a:cubicBezTo>
                    <a:pt x="4554094" y="601946"/>
                    <a:pt x="4511341" y="616769"/>
                    <a:pt x="4553075" y="600075"/>
                  </a:cubicBezTo>
                  <a:cubicBezTo>
                    <a:pt x="4562397" y="596346"/>
                    <a:pt x="4572125" y="593725"/>
                    <a:pt x="4581650" y="590550"/>
                  </a:cubicBezTo>
                  <a:cubicBezTo>
                    <a:pt x="4586412" y="588963"/>
                    <a:pt x="4591276" y="587652"/>
                    <a:pt x="4595937" y="585788"/>
                  </a:cubicBezTo>
                  <a:cubicBezTo>
                    <a:pt x="4603875" y="582613"/>
                    <a:pt x="4611745" y="579265"/>
                    <a:pt x="4619750" y="576263"/>
                  </a:cubicBezTo>
                  <a:cubicBezTo>
                    <a:pt x="4624450" y="574500"/>
                    <a:pt x="4629547" y="573745"/>
                    <a:pt x="4634037" y="571500"/>
                  </a:cubicBezTo>
                  <a:cubicBezTo>
                    <a:pt x="4639157" y="568940"/>
                    <a:pt x="4643094" y="564300"/>
                    <a:pt x="4648325" y="561975"/>
                  </a:cubicBezTo>
                  <a:cubicBezTo>
                    <a:pt x="4657500" y="557897"/>
                    <a:pt x="4667375" y="555625"/>
                    <a:pt x="4676900" y="552450"/>
                  </a:cubicBezTo>
                  <a:lnTo>
                    <a:pt x="4691187" y="547688"/>
                  </a:lnTo>
                  <a:cubicBezTo>
                    <a:pt x="4700712" y="541338"/>
                    <a:pt x="4709523" y="533758"/>
                    <a:pt x="4719762" y="528638"/>
                  </a:cubicBezTo>
                  <a:cubicBezTo>
                    <a:pt x="4732462" y="522288"/>
                    <a:pt x="4747822" y="519628"/>
                    <a:pt x="4757862" y="509588"/>
                  </a:cubicBezTo>
                  <a:cubicBezTo>
                    <a:pt x="4762625" y="504825"/>
                    <a:pt x="4766976" y="499612"/>
                    <a:pt x="4772150" y="495300"/>
                  </a:cubicBezTo>
                  <a:cubicBezTo>
                    <a:pt x="4776547" y="491636"/>
                    <a:pt x="4782390" y="489822"/>
                    <a:pt x="4786437" y="485775"/>
                  </a:cubicBezTo>
                  <a:cubicBezTo>
                    <a:pt x="4792050" y="480162"/>
                    <a:pt x="4795498" y="472699"/>
                    <a:pt x="4800725" y="466725"/>
                  </a:cubicBezTo>
                  <a:cubicBezTo>
                    <a:pt x="4806639" y="459967"/>
                    <a:pt x="4812957" y="453519"/>
                    <a:pt x="4819775" y="447675"/>
                  </a:cubicBezTo>
                  <a:cubicBezTo>
                    <a:pt x="4824121" y="443950"/>
                    <a:pt x="4830015" y="442197"/>
                    <a:pt x="4834062" y="438150"/>
                  </a:cubicBezTo>
                  <a:cubicBezTo>
                    <a:pt x="4839675" y="432537"/>
                    <a:pt x="4843184" y="425127"/>
                    <a:pt x="4848350" y="419100"/>
                  </a:cubicBezTo>
                  <a:cubicBezTo>
                    <a:pt x="4852733" y="413986"/>
                    <a:pt x="4857875" y="409575"/>
                    <a:pt x="4862637" y="404813"/>
                  </a:cubicBezTo>
                  <a:cubicBezTo>
                    <a:pt x="4864225" y="400050"/>
                    <a:pt x="4864909" y="394884"/>
                    <a:pt x="4867400" y="390525"/>
                  </a:cubicBezTo>
                  <a:cubicBezTo>
                    <a:pt x="4876023" y="375434"/>
                    <a:pt x="4883845" y="371922"/>
                    <a:pt x="4891212" y="357188"/>
                  </a:cubicBezTo>
                  <a:cubicBezTo>
                    <a:pt x="4893457" y="352698"/>
                    <a:pt x="4893936" y="347488"/>
                    <a:pt x="4895975" y="342900"/>
                  </a:cubicBezTo>
                  <a:cubicBezTo>
                    <a:pt x="4900300" y="333169"/>
                    <a:pt x="4905090" y="323634"/>
                    <a:pt x="4910262" y="314325"/>
                  </a:cubicBezTo>
                  <a:cubicBezTo>
                    <a:pt x="4913042" y="309322"/>
                    <a:pt x="4916753" y="304892"/>
                    <a:pt x="4919787" y="300038"/>
                  </a:cubicBezTo>
                  <a:cubicBezTo>
                    <a:pt x="4926501" y="289297"/>
                    <a:pt x="4938546" y="269810"/>
                    <a:pt x="4943600" y="257175"/>
                  </a:cubicBezTo>
                  <a:cubicBezTo>
                    <a:pt x="4943607" y="257158"/>
                    <a:pt x="4955503" y="221465"/>
                    <a:pt x="4957887" y="214313"/>
                  </a:cubicBezTo>
                  <a:cubicBezTo>
                    <a:pt x="4957888" y="214309"/>
                    <a:pt x="4967411" y="185743"/>
                    <a:pt x="4967412" y="185738"/>
                  </a:cubicBezTo>
                  <a:lnTo>
                    <a:pt x="4972175" y="157163"/>
                  </a:lnTo>
                  <a:cubicBezTo>
                    <a:pt x="4970587" y="133350"/>
                    <a:pt x="4975792" y="108071"/>
                    <a:pt x="4967412" y="85725"/>
                  </a:cubicBezTo>
                  <a:cubicBezTo>
                    <a:pt x="4964570" y="78146"/>
                    <a:pt x="4951584" y="82294"/>
                    <a:pt x="4943600" y="80963"/>
                  </a:cubicBezTo>
                  <a:cubicBezTo>
                    <a:pt x="4932527" y="79118"/>
                    <a:pt x="4921335" y="78045"/>
                    <a:pt x="4910262" y="76200"/>
                  </a:cubicBezTo>
                  <a:cubicBezTo>
                    <a:pt x="4902278" y="74869"/>
                    <a:pt x="4894259" y="73568"/>
                    <a:pt x="4886450" y="71438"/>
                  </a:cubicBezTo>
                  <a:cubicBezTo>
                    <a:pt x="4876764" y="68796"/>
                    <a:pt x="4867881" y="62747"/>
                    <a:pt x="4857875" y="61913"/>
                  </a:cubicBezTo>
                  <a:lnTo>
                    <a:pt x="4800725" y="57150"/>
                  </a:lnTo>
                  <a:cubicBezTo>
                    <a:pt x="4792787" y="55563"/>
                    <a:pt x="4784765" y="54351"/>
                    <a:pt x="4776912" y="52388"/>
                  </a:cubicBezTo>
                  <a:cubicBezTo>
                    <a:pt x="4756645" y="47321"/>
                    <a:pt x="4761458" y="43160"/>
                    <a:pt x="4734050" y="42863"/>
                  </a:cubicBezTo>
                  <a:lnTo>
                    <a:pt x="3443412" y="33338"/>
                  </a:lnTo>
                  <a:lnTo>
                    <a:pt x="3286250" y="28575"/>
                  </a:lnTo>
                  <a:cubicBezTo>
                    <a:pt x="3201629" y="26511"/>
                    <a:pt x="3024998" y="24723"/>
                    <a:pt x="2924300" y="19050"/>
                  </a:cubicBezTo>
                  <a:cubicBezTo>
                    <a:pt x="2517114" y="-3890"/>
                    <a:pt x="2879577" y="10868"/>
                    <a:pt x="2586162" y="0"/>
                  </a:cubicBezTo>
                  <a:lnTo>
                    <a:pt x="2228975" y="4763"/>
                  </a:lnTo>
                  <a:cubicBezTo>
                    <a:pt x="2219322" y="5001"/>
                    <a:pt x="2209959" y="8159"/>
                    <a:pt x="2200400" y="9525"/>
                  </a:cubicBezTo>
                  <a:cubicBezTo>
                    <a:pt x="2175260" y="13116"/>
                    <a:pt x="2127367" y="18517"/>
                    <a:pt x="2105150" y="19050"/>
                  </a:cubicBezTo>
                  <a:lnTo>
                    <a:pt x="1233612" y="33338"/>
                  </a:lnTo>
                  <a:cubicBezTo>
                    <a:pt x="839732" y="50462"/>
                    <a:pt x="1312495" y="31277"/>
                    <a:pt x="333500" y="42863"/>
                  </a:cubicBezTo>
                  <a:cubicBezTo>
                    <a:pt x="328480" y="42922"/>
                    <a:pt x="324082" y="46407"/>
                    <a:pt x="319212" y="47625"/>
                  </a:cubicBezTo>
                  <a:cubicBezTo>
                    <a:pt x="311359" y="49588"/>
                    <a:pt x="303287" y="50568"/>
                    <a:pt x="295400" y="52388"/>
                  </a:cubicBezTo>
                  <a:cubicBezTo>
                    <a:pt x="220774" y="69610"/>
                    <a:pt x="287867" y="55800"/>
                    <a:pt x="233487" y="66675"/>
                  </a:cubicBezTo>
                  <a:cubicBezTo>
                    <a:pt x="227137" y="69850"/>
                    <a:pt x="221084" y="73707"/>
                    <a:pt x="214437" y="76200"/>
                  </a:cubicBezTo>
                  <a:cubicBezTo>
                    <a:pt x="204651" y="79870"/>
                    <a:pt x="180638" y="83459"/>
                    <a:pt x="171575" y="85725"/>
                  </a:cubicBezTo>
                  <a:cubicBezTo>
                    <a:pt x="166705" y="86943"/>
                    <a:pt x="162114" y="89109"/>
                    <a:pt x="157287" y="90488"/>
                  </a:cubicBezTo>
                  <a:cubicBezTo>
                    <a:pt x="150993" y="92286"/>
                    <a:pt x="144531" y="93452"/>
                    <a:pt x="138237" y="95250"/>
                  </a:cubicBezTo>
                  <a:cubicBezTo>
                    <a:pt x="98104" y="106717"/>
                    <a:pt x="151405" y="91649"/>
                    <a:pt x="109662" y="109538"/>
                  </a:cubicBezTo>
                  <a:cubicBezTo>
                    <a:pt x="103646" y="112116"/>
                    <a:pt x="96962" y="112713"/>
                    <a:pt x="90612" y="114300"/>
                  </a:cubicBezTo>
                  <a:cubicBezTo>
                    <a:pt x="84262" y="117475"/>
                    <a:pt x="77726" y="120303"/>
                    <a:pt x="71562" y="123825"/>
                  </a:cubicBezTo>
                  <a:cubicBezTo>
                    <a:pt x="57470" y="131878"/>
                    <a:pt x="34486" y="150353"/>
                    <a:pt x="28700" y="161925"/>
                  </a:cubicBezTo>
                  <a:cubicBezTo>
                    <a:pt x="25525" y="168275"/>
                    <a:pt x="21668" y="174328"/>
                    <a:pt x="19175" y="180975"/>
                  </a:cubicBezTo>
                  <a:cubicBezTo>
                    <a:pt x="16877" y="187104"/>
                    <a:pt x="16293" y="193756"/>
                    <a:pt x="14412" y="200025"/>
                  </a:cubicBezTo>
                  <a:cubicBezTo>
                    <a:pt x="11527" y="209642"/>
                    <a:pt x="4887" y="228600"/>
                    <a:pt x="4887" y="228600"/>
                  </a:cubicBezTo>
                  <a:cubicBezTo>
                    <a:pt x="1359" y="270942"/>
                    <a:pt x="-4073" y="296324"/>
                    <a:pt x="4887" y="338138"/>
                  </a:cubicBezTo>
                  <a:cubicBezTo>
                    <a:pt x="6942" y="347730"/>
                    <a:pt x="29900" y="367468"/>
                    <a:pt x="33462" y="371475"/>
                  </a:cubicBezTo>
                  <a:cubicBezTo>
                    <a:pt x="40215" y="379073"/>
                    <a:pt x="45759" y="387690"/>
                    <a:pt x="52512" y="395288"/>
                  </a:cubicBezTo>
                  <a:cubicBezTo>
                    <a:pt x="58478" y="402000"/>
                    <a:pt x="65718" y="407520"/>
                    <a:pt x="71562" y="414338"/>
                  </a:cubicBezTo>
                  <a:cubicBezTo>
                    <a:pt x="75287" y="418684"/>
                    <a:pt x="77284" y="424347"/>
                    <a:pt x="81087" y="428625"/>
                  </a:cubicBezTo>
                  <a:cubicBezTo>
                    <a:pt x="90036" y="438693"/>
                    <a:pt x="102190" y="445992"/>
                    <a:pt x="109662" y="457200"/>
                  </a:cubicBezTo>
                  <a:cubicBezTo>
                    <a:pt x="123125" y="477395"/>
                    <a:pt x="114067" y="468928"/>
                    <a:pt x="138237" y="481013"/>
                  </a:cubicBezTo>
                  <a:cubicBezTo>
                    <a:pt x="141412" y="485775"/>
                    <a:pt x="143293" y="491724"/>
                    <a:pt x="147762" y="495300"/>
                  </a:cubicBezTo>
                  <a:cubicBezTo>
                    <a:pt x="184620" y="524787"/>
                    <a:pt x="178194" y="514141"/>
                    <a:pt x="214437" y="528638"/>
                  </a:cubicBezTo>
                  <a:cubicBezTo>
                    <a:pt x="238421" y="538232"/>
                    <a:pt x="227729" y="536233"/>
                    <a:pt x="247775" y="547688"/>
                  </a:cubicBezTo>
                  <a:cubicBezTo>
                    <a:pt x="253939" y="551210"/>
                    <a:pt x="260299" y="554416"/>
                    <a:pt x="266825" y="557213"/>
                  </a:cubicBezTo>
                  <a:cubicBezTo>
                    <a:pt x="283042" y="564163"/>
                    <a:pt x="290071" y="562815"/>
                    <a:pt x="309687" y="566738"/>
                  </a:cubicBezTo>
                  <a:cubicBezTo>
                    <a:pt x="316105" y="568022"/>
                    <a:pt x="322347" y="570080"/>
                    <a:pt x="328737" y="571500"/>
                  </a:cubicBezTo>
                  <a:cubicBezTo>
                    <a:pt x="336639" y="573256"/>
                    <a:pt x="344740" y="574133"/>
                    <a:pt x="352550" y="576263"/>
                  </a:cubicBezTo>
                  <a:cubicBezTo>
                    <a:pt x="362236" y="578905"/>
                    <a:pt x="371600" y="582613"/>
                    <a:pt x="381125" y="585788"/>
                  </a:cubicBezTo>
                  <a:cubicBezTo>
                    <a:pt x="385887" y="587375"/>
                    <a:pt x="390542" y="589332"/>
                    <a:pt x="395412" y="590550"/>
                  </a:cubicBezTo>
                  <a:cubicBezTo>
                    <a:pt x="409083" y="593968"/>
                    <a:pt x="431445" y="599042"/>
                    <a:pt x="443037" y="604838"/>
                  </a:cubicBezTo>
                  <a:cubicBezTo>
                    <a:pt x="469327" y="617983"/>
                    <a:pt x="455125" y="612971"/>
                    <a:pt x="485900" y="619125"/>
                  </a:cubicBezTo>
                  <a:cubicBezTo>
                    <a:pt x="490662" y="622300"/>
                    <a:pt x="494926" y="626395"/>
                    <a:pt x="500187" y="628650"/>
                  </a:cubicBezTo>
                  <a:cubicBezTo>
                    <a:pt x="506077" y="631174"/>
                    <a:pt x="538806" y="637326"/>
                    <a:pt x="543050" y="638175"/>
                  </a:cubicBezTo>
                  <a:cubicBezTo>
                    <a:pt x="550987" y="641350"/>
                    <a:pt x="559216" y="643877"/>
                    <a:pt x="566862" y="647700"/>
                  </a:cubicBezTo>
                  <a:cubicBezTo>
                    <a:pt x="571982" y="650260"/>
                    <a:pt x="575889" y="654970"/>
                    <a:pt x="581150" y="657225"/>
                  </a:cubicBezTo>
                  <a:cubicBezTo>
                    <a:pt x="587166" y="659803"/>
                    <a:pt x="593850" y="660400"/>
                    <a:pt x="600200" y="661988"/>
                  </a:cubicBezTo>
                  <a:cubicBezTo>
                    <a:pt x="635672" y="685637"/>
                    <a:pt x="592106" y="655243"/>
                    <a:pt x="628775" y="685800"/>
                  </a:cubicBezTo>
                  <a:cubicBezTo>
                    <a:pt x="633172" y="689464"/>
                    <a:pt x="638300" y="692150"/>
                    <a:pt x="643062" y="695325"/>
                  </a:cubicBezTo>
                  <a:cubicBezTo>
                    <a:pt x="646237" y="700088"/>
                    <a:pt x="648540" y="705566"/>
                    <a:pt x="652587" y="709613"/>
                  </a:cubicBezTo>
                  <a:cubicBezTo>
                    <a:pt x="656634" y="713660"/>
                    <a:pt x="663299" y="714668"/>
                    <a:pt x="666875" y="719138"/>
                  </a:cubicBezTo>
                  <a:cubicBezTo>
                    <a:pt x="670011" y="723058"/>
                    <a:pt x="669392" y="728935"/>
                    <a:pt x="671637" y="733425"/>
                  </a:cubicBezTo>
                  <a:cubicBezTo>
                    <a:pt x="674197" y="738545"/>
                    <a:pt x="678837" y="742482"/>
                    <a:pt x="681162" y="747713"/>
                  </a:cubicBezTo>
                  <a:cubicBezTo>
                    <a:pt x="685240" y="756888"/>
                    <a:pt x="687512" y="766763"/>
                    <a:pt x="690687" y="776288"/>
                  </a:cubicBezTo>
                  <a:cubicBezTo>
                    <a:pt x="695229" y="789914"/>
                    <a:pt x="697220" y="794663"/>
                    <a:pt x="700212" y="809625"/>
                  </a:cubicBezTo>
                  <a:cubicBezTo>
                    <a:pt x="702106" y="819094"/>
                    <a:pt x="700657" y="829563"/>
                    <a:pt x="704975" y="838200"/>
                  </a:cubicBezTo>
                  <a:cubicBezTo>
                    <a:pt x="707535" y="843319"/>
                    <a:pt x="714143" y="845165"/>
                    <a:pt x="719262" y="847725"/>
                  </a:cubicBezTo>
                  <a:cubicBezTo>
                    <a:pt x="733947" y="855068"/>
                    <a:pt x="758512" y="855608"/>
                    <a:pt x="771650" y="857250"/>
                  </a:cubicBezTo>
                  <a:cubicBezTo>
                    <a:pt x="776412" y="860425"/>
                    <a:pt x="780242" y="866205"/>
                    <a:pt x="785937" y="866775"/>
                  </a:cubicBezTo>
                  <a:cubicBezTo>
                    <a:pt x="812587" y="869440"/>
                    <a:pt x="816234" y="864040"/>
                    <a:pt x="833562" y="852488"/>
                  </a:cubicBezTo>
                  <a:lnTo>
                    <a:pt x="852612" y="823913"/>
                  </a:lnTo>
                  <a:cubicBezTo>
                    <a:pt x="855787" y="819150"/>
                    <a:pt x="860327" y="815055"/>
                    <a:pt x="862137" y="809625"/>
                  </a:cubicBezTo>
                  <a:cubicBezTo>
                    <a:pt x="869450" y="787690"/>
                    <a:pt x="867940" y="785120"/>
                    <a:pt x="895475" y="766763"/>
                  </a:cubicBezTo>
                  <a:cubicBezTo>
                    <a:pt x="900237" y="763588"/>
                    <a:pt x="904383" y="759194"/>
                    <a:pt x="909762" y="757238"/>
                  </a:cubicBezTo>
                  <a:cubicBezTo>
                    <a:pt x="922065" y="752764"/>
                    <a:pt x="935162" y="750888"/>
                    <a:pt x="947862" y="747713"/>
                  </a:cubicBezTo>
                  <a:cubicBezTo>
                    <a:pt x="979333" y="739845"/>
                    <a:pt x="960408" y="743763"/>
                    <a:pt x="1005012" y="738188"/>
                  </a:cubicBezTo>
                  <a:cubicBezTo>
                    <a:pt x="1033445" y="728710"/>
                    <a:pt x="1012858" y="734464"/>
                    <a:pt x="1062162" y="728663"/>
                  </a:cubicBezTo>
                  <a:cubicBezTo>
                    <a:pt x="1074873" y="727168"/>
                    <a:pt x="1087612" y="725846"/>
                    <a:pt x="1100262" y="723900"/>
                  </a:cubicBezTo>
                  <a:cubicBezTo>
                    <a:pt x="1137285" y="718204"/>
                    <a:pt x="1116137" y="708025"/>
                    <a:pt x="1119312" y="7048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24300" y="1905000"/>
              <a:ext cx="48387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24288" y="4420501"/>
            <a:ext cx="4891087" cy="1751699"/>
            <a:chOff x="3824288" y="4420501"/>
            <a:chExt cx="4891087" cy="1751699"/>
          </a:xfrm>
        </p:grpSpPr>
        <p:sp>
          <p:nvSpPr>
            <p:cNvPr id="35" name="Freeform 34"/>
            <p:cNvSpPr/>
            <p:nvPr/>
          </p:nvSpPr>
          <p:spPr>
            <a:xfrm>
              <a:off x="3824288" y="4420501"/>
              <a:ext cx="4891087" cy="903974"/>
            </a:xfrm>
            <a:custGeom>
              <a:avLst/>
              <a:gdLst>
                <a:gd name="connsiteX0" fmla="*/ 257175 w 4891087"/>
                <a:gd name="connsiteY0" fmla="*/ 103874 h 903974"/>
                <a:gd name="connsiteX1" fmla="*/ 257175 w 4891087"/>
                <a:gd name="connsiteY1" fmla="*/ 103874 h 903974"/>
                <a:gd name="connsiteX2" fmla="*/ 295275 w 4891087"/>
                <a:gd name="connsiteY2" fmla="*/ 118162 h 903974"/>
                <a:gd name="connsiteX3" fmla="*/ 323850 w 4891087"/>
                <a:gd name="connsiteY3" fmla="*/ 127687 h 903974"/>
                <a:gd name="connsiteX4" fmla="*/ 338137 w 4891087"/>
                <a:gd name="connsiteY4" fmla="*/ 137212 h 903974"/>
                <a:gd name="connsiteX5" fmla="*/ 366712 w 4891087"/>
                <a:gd name="connsiteY5" fmla="*/ 146737 h 903974"/>
                <a:gd name="connsiteX6" fmla="*/ 381000 w 4891087"/>
                <a:gd name="connsiteY6" fmla="*/ 151499 h 903974"/>
                <a:gd name="connsiteX7" fmla="*/ 476250 w 4891087"/>
                <a:gd name="connsiteY7" fmla="*/ 146737 h 903974"/>
                <a:gd name="connsiteX8" fmla="*/ 514350 w 4891087"/>
                <a:gd name="connsiteY8" fmla="*/ 137212 h 903974"/>
                <a:gd name="connsiteX9" fmla="*/ 542925 w 4891087"/>
                <a:gd name="connsiteY9" fmla="*/ 127687 h 903974"/>
                <a:gd name="connsiteX10" fmla="*/ 557212 w 4891087"/>
                <a:gd name="connsiteY10" fmla="*/ 118162 h 903974"/>
                <a:gd name="connsiteX11" fmla="*/ 571500 w 4891087"/>
                <a:gd name="connsiteY11" fmla="*/ 113399 h 903974"/>
                <a:gd name="connsiteX12" fmla="*/ 661987 w 4891087"/>
                <a:gd name="connsiteY12" fmla="*/ 108637 h 903974"/>
                <a:gd name="connsiteX13" fmla="*/ 695325 w 4891087"/>
                <a:gd name="connsiteY13" fmla="*/ 99112 h 903974"/>
                <a:gd name="connsiteX14" fmla="*/ 723900 w 4891087"/>
                <a:gd name="connsiteY14" fmla="*/ 80062 h 903974"/>
                <a:gd name="connsiteX15" fmla="*/ 738187 w 4891087"/>
                <a:gd name="connsiteY15" fmla="*/ 70537 h 903974"/>
                <a:gd name="connsiteX16" fmla="*/ 752475 w 4891087"/>
                <a:gd name="connsiteY16" fmla="*/ 56249 h 903974"/>
                <a:gd name="connsiteX17" fmla="*/ 771525 w 4891087"/>
                <a:gd name="connsiteY17" fmla="*/ 27674 h 903974"/>
                <a:gd name="connsiteX18" fmla="*/ 800100 w 4891087"/>
                <a:gd name="connsiteY18" fmla="*/ 13387 h 903974"/>
                <a:gd name="connsiteX19" fmla="*/ 876300 w 4891087"/>
                <a:gd name="connsiteY19" fmla="*/ 27674 h 903974"/>
                <a:gd name="connsiteX20" fmla="*/ 890587 w 4891087"/>
                <a:gd name="connsiteY20" fmla="*/ 32437 h 903974"/>
                <a:gd name="connsiteX21" fmla="*/ 919162 w 4891087"/>
                <a:gd name="connsiteY21" fmla="*/ 61012 h 903974"/>
                <a:gd name="connsiteX22" fmla="*/ 938212 w 4891087"/>
                <a:gd name="connsiteY22" fmla="*/ 84824 h 903974"/>
                <a:gd name="connsiteX23" fmla="*/ 971550 w 4891087"/>
                <a:gd name="connsiteY23" fmla="*/ 103874 h 903974"/>
                <a:gd name="connsiteX24" fmla="*/ 1000125 w 4891087"/>
                <a:gd name="connsiteY24" fmla="*/ 118162 h 903974"/>
                <a:gd name="connsiteX25" fmla="*/ 1014412 w 4891087"/>
                <a:gd name="connsiteY25" fmla="*/ 127687 h 903974"/>
                <a:gd name="connsiteX26" fmla="*/ 1066800 w 4891087"/>
                <a:gd name="connsiteY26" fmla="*/ 141974 h 903974"/>
                <a:gd name="connsiteX27" fmla="*/ 1081087 w 4891087"/>
                <a:gd name="connsiteY27" fmla="*/ 146737 h 903974"/>
                <a:gd name="connsiteX28" fmla="*/ 1119187 w 4891087"/>
                <a:gd name="connsiteY28" fmla="*/ 151499 h 903974"/>
                <a:gd name="connsiteX29" fmla="*/ 1157287 w 4891087"/>
                <a:gd name="connsiteY29" fmla="*/ 161024 h 903974"/>
                <a:gd name="connsiteX30" fmla="*/ 1185862 w 4891087"/>
                <a:gd name="connsiteY30" fmla="*/ 156262 h 903974"/>
                <a:gd name="connsiteX31" fmla="*/ 1219200 w 4891087"/>
                <a:gd name="connsiteY31" fmla="*/ 118162 h 903974"/>
                <a:gd name="connsiteX32" fmla="*/ 1247775 w 4891087"/>
                <a:gd name="connsiteY32" fmla="*/ 89587 h 903974"/>
                <a:gd name="connsiteX33" fmla="*/ 1290637 w 4891087"/>
                <a:gd name="connsiteY33" fmla="*/ 61012 h 903974"/>
                <a:gd name="connsiteX34" fmla="*/ 1304925 w 4891087"/>
                <a:gd name="connsiteY34" fmla="*/ 51487 h 903974"/>
                <a:gd name="connsiteX35" fmla="*/ 1333500 w 4891087"/>
                <a:gd name="connsiteY35" fmla="*/ 27674 h 903974"/>
                <a:gd name="connsiteX36" fmla="*/ 1343025 w 4891087"/>
                <a:gd name="connsiteY36" fmla="*/ 13387 h 903974"/>
                <a:gd name="connsiteX37" fmla="*/ 1357312 w 4891087"/>
                <a:gd name="connsiteY37" fmla="*/ 8624 h 903974"/>
                <a:gd name="connsiteX38" fmla="*/ 1423987 w 4891087"/>
                <a:gd name="connsiteY38" fmla="*/ 13387 h 903974"/>
                <a:gd name="connsiteX39" fmla="*/ 1452562 w 4891087"/>
                <a:gd name="connsiteY39" fmla="*/ 32437 h 903974"/>
                <a:gd name="connsiteX40" fmla="*/ 1485900 w 4891087"/>
                <a:gd name="connsiteY40" fmla="*/ 51487 h 903974"/>
                <a:gd name="connsiteX41" fmla="*/ 1500187 w 4891087"/>
                <a:gd name="connsiteY41" fmla="*/ 56249 h 903974"/>
                <a:gd name="connsiteX42" fmla="*/ 1514475 w 4891087"/>
                <a:gd name="connsiteY42" fmla="*/ 65774 h 903974"/>
                <a:gd name="connsiteX43" fmla="*/ 1524000 w 4891087"/>
                <a:gd name="connsiteY43" fmla="*/ 80062 h 903974"/>
                <a:gd name="connsiteX44" fmla="*/ 1538287 w 4891087"/>
                <a:gd name="connsiteY44" fmla="*/ 84824 h 903974"/>
                <a:gd name="connsiteX45" fmla="*/ 1581150 w 4891087"/>
                <a:gd name="connsiteY45" fmla="*/ 108637 h 903974"/>
                <a:gd name="connsiteX46" fmla="*/ 1595437 w 4891087"/>
                <a:gd name="connsiteY46" fmla="*/ 113399 h 903974"/>
                <a:gd name="connsiteX47" fmla="*/ 1719262 w 4891087"/>
                <a:gd name="connsiteY47" fmla="*/ 108637 h 903974"/>
                <a:gd name="connsiteX48" fmla="*/ 1738312 w 4891087"/>
                <a:gd name="connsiteY48" fmla="*/ 103874 h 903974"/>
                <a:gd name="connsiteX49" fmla="*/ 1766887 w 4891087"/>
                <a:gd name="connsiteY49" fmla="*/ 94349 h 903974"/>
                <a:gd name="connsiteX50" fmla="*/ 1781175 w 4891087"/>
                <a:gd name="connsiteY50" fmla="*/ 80062 h 903974"/>
                <a:gd name="connsiteX51" fmla="*/ 1809750 w 4891087"/>
                <a:gd name="connsiteY51" fmla="*/ 61012 h 903974"/>
                <a:gd name="connsiteX52" fmla="*/ 1819275 w 4891087"/>
                <a:gd name="connsiteY52" fmla="*/ 46724 h 903974"/>
                <a:gd name="connsiteX53" fmla="*/ 1862137 w 4891087"/>
                <a:gd name="connsiteY53" fmla="*/ 22912 h 903974"/>
                <a:gd name="connsiteX54" fmla="*/ 1890712 w 4891087"/>
                <a:gd name="connsiteY54" fmla="*/ 18149 h 903974"/>
                <a:gd name="connsiteX55" fmla="*/ 1952625 w 4891087"/>
                <a:gd name="connsiteY55" fmla="*/ 8624 h 903974"/>
                <a:gd name="connsiteX56" fmla="*/ 1971675 w 4891087"/>
                <a:gd name="connsiteY56" fmla="*/ 13387 h 903974"/>
                <a:gd name="connsiteX57" fmla="*/ 2024062 w 4891087"/>
                <a:gd name="connsiteY57" fmla="*/ 27674 h 903974"/>
                <a:gd name="connsiteX58" fmla="*/ 2043112 w 4891087"/>
                <a:gd name="connsiteY58" fmla="*/ 37199 h 903974"/>
                <a:gd name="connsiteX59" fmla="*/ 2057400 w 4891087"/>
                <a:gd name="connsiteY59" fmla="*/ 41962 h 903974"/>
                <a:gd name="connsiteX60" fmla="*/ 2090737 w 4891087"/>
                <a:gd name="connsiteY60" fmla="*/ 61012 h 903974"/>
                <a:gd name="connsiteX61" fmla="*/ 2109787 w 4891087"/>
                <a:gd name="connsiteY61" fmla="*/ 65774 h 903974"/>
                <a:gd name="connsiteX62" fmla="*/ 2124075 w 4891087"/>
                <a:gd name="connsiteY62" fmla="*/ 70537 h 903974"/>
                <a:gd name="connsiteX63" fmla="*/ 2171700 w 4891087"/>
                <a:gd name="connsiteY63" fmla="*/ 84824 h 903974"/>
                <a:gd name="connsiteX64" fmla="*/ 2185987 w 4891087"/>
                <a:gd name="connsiteY64" fmla="*/ 89587 h 903974"/>
                <a:gd name="connsiteX65" fmla="*/ 2200275 w 4891087"/>
                <a:gd name="connsiteY65" fmla="*/ 99112 h 903974"/>
                <a:gd name="connsiteX66" fmla="*/ 2228850 w 4891087"/>
                <a:gd name="connsiteY66" fmla="*/ 108637 h 903974"/>
                <a:gd name="connsiteX67" fmla="*/ 2309812 w 4891087"/>
                <a:gd name="connsiteY67" fmla="*/ 103874 h 903974"/>
                <a:gd name="connsiteX68" fmla="*/ 2328862 w 4891087"/>
                <a:gd name="connsiteY68" fmla="*/ 99112 h 903974"/>
                <a:gd name="connsiteX69" fmla="*/ 2357437 w 4891087"/>
                <a:gd name="connsiteY69" fmla="*/ 84824 h 903974"/>
                <a:gd name="connsiteX70" fmla="*/ 2386012 w 4891087"/>
                <a:gd name="connsiteY70" fmla="*/ 56249 h 903974"/>
                <a:gd name="connsiteX71" fmla="*/ 2428875 w 4891087"/>
                <a:gd name="connsiteY71" fmla="*/ 18149 h 903974"/>
                <a:gd name="connsiteX72" fmla="*/ 2481262 w 4891087"/>
                <a:gd name="connsiteY72" fmla="*/ 3862 h 903974"/>
                <a:gd name="connsiteX73" fmla="*/ 2528887 w 4891087"/>
                <a:gd name="connsiteY73" fmla="*/ 13387 h 903974"/>
                <a:gd name="connsiteX74" fmla="*/ 2543175 w 4891087"/>
                <a:gd name="connsiteY74" fmla="*/ 22912 h 903974"/>
                <a:gd name="connsiteX75" fmla="*/ 2552700 w 4891087"/>
                <a:gd name="connsiteY75" fmla="*/ 51487 h 903974"/>
                <a:gd name="connsiteX76" fmla="*/ 2590800 w 4891087"/>
                <a:gd name="connsiteY76" fmla="*/ 94349 h 903974"/>
                <a:gd name="connsiteX77" fmla="*/ 2619375 w 4891087"/>
                <a:gd name="connsiteY77" fmla="*/ 113399 h 903974"/>
                <a:gd name="connsiteX78" fmla="*/ 2633662 w 4891087"/>
                <a:gd name="connsiteY78" fmla="*/ 118162 h 903974"/>
                <a:gd name="connsiteX79" fmla="*/ 2647950 w 4891087"/>
                <a:gd name="connsiteY79" fmla="*/ 127687 h 903974"/>
                <a:gd name="connsiteX80" fmla="*/ 2667000 w 4891087"/>
                <a:gd name="connsiteY80" fmla="*/ 132449 h 903974"/>
                <a:gd name="connsiteX81" fmla="*/ 2695575 w 4891087"/>
                <a:gd name="connsiteY81" fmla="*/ 141974 h 903974"/>
                <a:gd name="connsiteX82" fmla="*/ 2743200 w 4891087"/>
                <a:gd name="connsiteY82" fmla="*/ 146737 h 903974"/>
                <a:gd name="connsiteX83" fmla="*/ 2781300 w 4891087"/>
                <a:gd name="connsiteY83" fmla="*/ 141974 h 903974"/>
                <a:gd name="connsiteX84" fmla="*/ 2795587 w 4891087"/>
                <a:gd name="connsiteY84" fmla="*/ 137212 h 903974"/>
                <a:gd name="connsiteX85" fmla="*/ 2847975 w 4891087"/>
                <a:gd name="connsiteY85" fmla="*/ 132449 h 903974"/>
                <a:gd name="connsiteX86" fmla="*/ 2862262 w 4891087"/>
                <a:gd name="connsiteY86" fmla="*/ 127687 h 903974"/>
                <a:gd name="connsiteX87" fmla="*/ 2881312 w 4891087"/>
                <a:gd name="connsiteY87" fmla="*/ 122924 h 903974"/>
                <a:gd name="connsiteX88" fmla="*/ 2886075 w 4891087"/>
                <a:gd name="connsiteY88" fmla="*/ 108637 h 903974"/>
                <a:gd name="connsiteX89" fmla="*/ 2909887 w 4891087"/>
                <a:gd name="connsiteY89" fmla="*/ 80062 h 903974"/>
                <a:gd name="connsiteX90" fmla="*/ 2919412 w 4891087"/>
                <a:gd name="connsiteY90" fmla="*/ 51487 h 903974"/>
                <a:gd name="connsiteX91" fmla="*/ 2967037 w 4891087"/>
                <a:gd name="connsiteY91" fmla="*/ 22912 h 903974"/>
                <a:gd name="connsiteX92" fmla="*/ 2971800 w 4891087"/>
                <a:gd name="connsiteY92" fmla="*/ 8624 h 903974"/>
                <a:gd name="connsiteX93" fmla="*/ 2986087 w 4891087"/>
                <a:gd name="connsiteY93" fmla="*/ 3862 h 903974"/>
                <a:gd name="connsiteX94" fmla="*/ 3033712 w 4891087"/>
                <a:gd name="connsiteY94" fmla="*/ 8624 h 903974"/>
                <a:gd name="connsiteX95" fmla="*/ 3052762 w 4891087"/>
                <a:gd name="connsiteY95" fmla="*/ 13387 h 903974"/>
                <a:gd name="connsiteX96" fmla="*/ 3081337 w 4891087"/>
                <a:gd name="connsiteY96" fmla="*/ 22912 h 903974"/>
                <a:gd name="connsiteX97" fmla="*/ 3124200 w 4891087"/>
                <a:gd name="connsiteY97" fmla="*/ 56249 h 903974"/>
                <a:gd name="connsiteX98" fmla="*/ 3138487 w 4891087"/>
                <a:gd name="connsiteY98" fmla="*/ 65774 h 903974"/>
                <a:gd name="connsiteX99" fmla="*/ 3167062 w 4891087"/>
                <a:gd name="connsiteY99" fmla="*/ 75299 h 903974"/>
                <a:gd name="connsiteX100" fmla="*/ 3181350 w 4891087"/>
                <a:gd name="connsiteY100" fmla="*/ 80062 h 903974"/>
                <a:gd name="connsiteX101" fmla="*/ 3228975 w 4891087"/>
                <a:gd name="connsiteY101" fmla="*/ 84824 h 903974"/>
                <a:gd name="connsiteX102" fmla="*/ 3262312 w 4891087"/>
                <a:gd name="connsiteY102" fmla="*/ 99112 h 903974"/>
                <a:gd name="connsiteX103" fmla="*/ 3276600 w 4891087"/>
                <a:gd name="connsiteY103" fmla="*/ 108637 h 903974"/>
                <a:gd name="connsiteX104" fmla="*/ 3290887 w 4891087"/>
                <a:gd name="connsiteY104" fmla="*/ 113399 h 903974"/>
                <a:gd name="connsiteX105" fmla="*/ 3305175 w 4891087"/>
                <a:gd name="connsiteY105" fmla="*/ 122924 h 903974"/>
                <a:gd name="connsiteX106" fmla="*/ 3424237 w 4891087"/>
                <a:gd name="connsiteY106" fmla="*/ 113399 h 903974"/>
                <a:gd name="connsiteX107" fmla="*/ 3448050 w 4891087"/>
                <a:gd name="connsiteY107" fmla="*/ 84824 h 903974"/>
                <a:gd name="connsiteX108" fmla="*/ 3462337 w 4891087"/>
                <a:gd name="connsiteY108" fmla="*/ 70537 h 903974"/>
                <a:gd name="connsiteX109" fmla="*/ 3481387 w 4891087"/>
                <a:gd name="connsiteY109" fmla="*/ 41962 h 903974"/>
                <a:gd name="connsiteX110" fmla="*/ 3509962 w 4891087"/>
                <a:gd name="connsiteY110" fmla="*/ 22912 h 903974"/>
                <a:gd name="connsiteX111" fmla="*/ 3519487 w 4891087"/>
                <a:gd name="connsiteY111" fmla="*/ 8624 h 903974"/>
                <a:gd name="connsiteX112" fmla="*/ 3533775 w 4891087"/>
                <a:gd name="connsiteY112" fmla="*/ 3862 h 903974"/>
                <a:gd name="connsiteX113" fmla="*/ 3600450 w 4891087"/>
                <a:gd name="connsiteY113" fmla="*/ 8624 h 903974"/>
                <a:gd name="connsiteX114" fmla="*/ 3633787 w 4891087"/>
                <a:gd name="connsiteY114" fmla="*/ 22912 h 903974"/>
                <a:gd name="connsiteX115" fmla="*/ 3643312 w 4891087"/>
                <a:gd name="connsiteY115" fmla="*/ 37199 h 903974"/>
                <a:gd name="connsiteX116" fmla="*/ 3657600 w 4891087"/>
                <a:gd name="connsiteY116" fmla="*/ 46724 h 903974"/>
                <a:gd name="connsiteX117" fmla="*/ 3686175 w 4891087"/>
                <a:gd name="connsiteY117" fmla="*/ 65774 h 903974"/>
                <a:gd name="connsiteX118" fmla="*/ 3695700 w 4891087"/>
                <a:gd name="connsiteY118" fmla="*/ 80062 h 903974"/>
                <a:gd name="connsiteX119" fmla="*/ 3705225 w 4891087"/>
                <a:gd name="connsiteY119" fmla="*/ 108637 h 903974"/>
                <a:gd name="connsiteX120" fmla="*/ 3714750 w 4891087"/>
                <a:gd name="connsiteY120" fmla="*/ 122924 h 903974"/>
                <a:gd name="connsiteX121" fmla="*/ 3719512 w 4891087"/>
                <a:gd name="connsiteY121" fmla="*/ 137212 h 903974"/>
                <a:gd name="connsiteX122" fmla="*/ 3733800 w 4891087"/>
                <a:gd name="connsiteY122" fmla="*/ 141974 h 903974"/>
                <a:gd name="connsiteX123" fmla="*/ 3757612 w 4891087"/>
                <a:gd name="connsiteY123" fmla="*/ 146737 h 903974"/>
                <a:gd name="connsiteX124" fmla="*/ 3905250 w 4891087"/>
                <a:gd name="connsiteY124" fmla="*/ 141974 h 903974"/>
                <a:gd name="connsiteX125" fmla="*/ 3933825 w 4891087"/>
                <a:gd name="connsiteY125" fmla="*/ 132449 h 903974"/>
                <a:gd name="connsiteX126" fmla="*/ 3948112 w 4891087"/>
                <a:gd name="connsiteY126" fmla="*/ 127687 h 903974"/>
                <a:gd name="connsiteX127" fmla="*/ 3962400 w 4891087"/>
                <a:gd name="connsiteY127" fmla="*/ 118162 h 903974"/>
                <a:gd name="connsiteX128" fmla="*/ 3976687 w 4891087"/>
                <a:gd name="connsiteY128" fmla="*/ 103874 h 903974"/>
                <a:gd name="connsiteX129" fmla="*/ 3990975 w 4891087"/>
                <a:gd name="connsiteY129" fmla="*/ 99112 h 903974"/>
                <a:gd name="connsiteX130" fmla="*/ 4010025 w 4891087"/>
                <a:gd name="connsiteY130" fmla="*/ 89587 h 903974"/>
                <a:gd name="connsiteX131" fmla="*/ 4019550 w 4891087"/>
                <a:gd name="connsiteY131" fmla="*/ 61012 h 903974"/>
                <a:gd name="connsiteX132" fmla="*/ 4029075 w 4891087"/>
                <a:gd name="connsiteY132" fmla="*/ 22912 h 903974"/>
                <a:gd name="connsiteX133" fmla="*/ 4043362 w 4891087"/>
                <a:gd name="connsiteY133" fmla="*/ 8624 h 903974"/>
                <a:gd name="connsiteX134" fmla="*/ 4195762 w 4891087"/>
                <a:gd name="connsiteY134" fmla="*/ 13387 h 903974"/>
                <a:gd name="connsiteX135" fmla="*/ 4210050 w 4891087"/>
                <a:gd name="connsiteY135" fmla="*/ 22912 h 903974"/>
                <a:gd name="connsiteX136" fmla="*/ 4219575 w 4891087"/>
                <a:gd name="connsiteY136" fmla="*/ 37199 h 903974"/>
                <a:gd name="connsiteX137" fmla="*/ 4238625 w 4891087"/>
                <a:gd name="connsiteY137" fmla="*/ 80062 h 903974"/>
                <a:gd name="connsiteX138" fmla="*/ 4252912 w 4891087"/>
                <a:gd name="connsiteY138" fmla="*/ 108637 h 903974"/>
                <a:gd name="connsiteX139" fmla="*/ 4305300 w 4891087"/>
                <a:gd name="connsiteY139" fmla="*/ 127687 h 903974"/>
                <a:gd name="connsiteX140" fmla="*/ 4319587 w 4891087"/>
                <a:gd name="connsiteY140" fmla="*/ 132449 h 903974"/>
                <a:gd name="connsiteX141" fmla="*/ 4352925 w 4891087"/>
                <a:gd name="connsiteY141" fmla="*/ 146737 h 903974"/>
                <a:gd name="connsiteX142" fmla="*/ 4381500 w 4891087"/>
                <a:gd name="connsiteY142" fmla="*/ 151499 h 903974"/>
                <a:gd name="connsiteX143" fmla="*/ 4438650 w 4891087"/>
                <a:gd name="connsiteY143" fmla="*/ 170549 h 903974"/>
                <a:gd name="connsiteX144" fmla="*/ 4452937 w 4891087"/>
                <a:gd name="connsiteY144" fmla="*/ 175312 h 903974"/>
                <a:gd name="connsiteX145" fmla="*/ 4481512 w 4891087"/>
                <a:gd name="connsiteY145" fmla="*/ 189599 h 903974"/>
                <a:gd name="connsiteX146" fmla="*/ 4538662 w 4891087"/>
                <a:gd name="connsiteY146" fmla="*/ 232462 h 903974"/>
                <a:gd name="connsiteX147" fmla="*/ 4557712 w 4891087"/>
                <a:gd name="connsiteY147" fmla="*/ 237224 h 903974"/>
                <a:gd name="connsiteX148" fmla="*/ 4576762 w 4891087"/>
                <a:gd name="connsiteY148" fmla="*/ 246749 h 903974"/>
                <a:gd name="connsiteX149" fmla="*/ 4610100 w 4891087"/>
                <a:gd name="connsiteY149" fmla="*/ 256274 h 903974"/>
                <a:gd name="connsiteX150" fmla="*/ 4657725 w 4891087"/>
                <a:gd name="connsiteY150" fmla="*/ 284849 h 903974"/>
                <a:gd name="connsiteX151" fmla="*/ 4686300 w 4891087"/>
                <a:gd name="connsiteY151" fmla="*/ 303899 h 903974"/>
                <a:gd name="connsiteX152" fmla="*/ 4714875 w 4891087"/>
                <a:gd name="connsiteY152" fmla="*/ 322949 h 903974"/>
                <a:gd name="connsiteX153" fmla="*/ 4729162 w 4891087"/>
                <a:gd name="connsiteY153" fmla="*/ 332474 h 903974"/>
                <a:gd name="connsiteX154" fmla="*/ 4748212 w 4891087"/>
                <a:gd name="connsiteY154" fmla="*/ 351524 h 903974"/>
                <a:gd name="connsiteX155" fmla="*/ 4786312 w 4891087"/>
                <a:gd name="connsiteY155" fmla="*/ 370574 h 903974"/>
                <a:gd name="connsiteX156" fmla="*/ 4805362 w 4891087"/>
                <a:gd name="connsiteY156" fmla="*/ 403912 h 903974"/>
                <a:gd name="connsiteX157" fmla="*/ 4814887 w 4891087"/>
                <a:gd name="connsiteY157" fmla="*/ 418199 h 903974"/>
                <a:gd name="connsiteX158" fmla="*/ 4829175 w 4891087"/>
                <a:gd name="connsiteY158" fmla="*/ 446774 h 903974"/>
                <a:gd name="connsiteX159" fmla="*/ 4838700 w 4891087"/>
                <a:gd name="connsiteY159" fmla="*/ 480112 h 903974"/>
                <a:gd name="connsiteX160" fmla="*/ 4857750 w 4891087"/>
                <a:gd name="connsiteY160" fmla="*/ 513449 h 903974"/>
                <a:gd name="connsiteX161" fmla="*/ 4872037 w 4891087"/>
                <a:gd name="connsiteY161" fmla="*/ 551549 h 903974"/>
                <a:gd name="connsiteX162" fmla="*/ 4881562 w 4891087"/>
                <a:gd name="connsiteY162" fmla="*/ 580124 h 903974"/>
                <a:gd name="connsiteX163" fmla="*/ 4886325 w 4891087"/>
                <a:gd name="connsiteY163" fmla="*/ 618224 h 903974"/>
                <a:gd name="connsiteX164" fmla="*/ 4891087 w 4891087"/>
                <a:gd name="connsiteY164" fmla="*/ 651562 h 903974"/>
                <a:gd name="connsiteX165" fmla="*/ 4886325 w 4891087"/>
                <a:gd name="connsiteY165" fmla="*/ 727762 h 903974"/>
                <a:gd name="connsiteX166" fmla="*/ 4872037 w 4891087"/>
                <a:gd name="connsiteY166" fmla="*/ 770624 h 903974"/>
                <a:gd name="connsiteX167" fmla="*/ 4867275 w 4891087"/>
                <a:gd name="connsiteY167" fmla="*/ 784912 h 903974"/>
                <a:gd name="connsiteX168" fmla="*/ 4862512 w 4891087"/>
                <a:gd name="connsiteY168" fmla="*/ 832537 h 903974"/>
                <a:gd name="connsiteX169" fmla="*/ 4843462 w 4891087"/>
                <a:gd name="connsiteY169" fmla="*/ 837299 h 903974"/>
                <a:gd name="connsiteX170" fmla="*/ 4814887 w 4891087"/>
                <a:gd name="connsiteY170" fmla="*/ 846824 h 903974"/>
                <a:gd name="connsiteX171" fmla="*/ 4752975 w 4891087"/>
                <a:gd name="connsiteY171" fmla="*/ 856349 h 903974"/>
                <a:gd name="connsiteX172" fmla="*/ 4738687 w 4891087"/>
                <a:gd name="connsiteY172" fmla="*/ 861112 h 903974"/>
                <a:gd name="connsiteX173" fmla="*/ 4495800 w 4891087"/>
                <a:gd name="connsiteY173" fmla="*/ 856349 h 903974"/>
                <a:gd name="connsiteX174" fmla="*/ 4467225 w 4891087"/>
                <a:gd name="connsiteY174" fmla="*/ 851587 h 903974"/>
                <a:gd name="connsiteX175" fmla="*/ 4433887 w 4891087"/>
                <a:gd name="connsiteY175" fmla="*/ 846824 h 903974"/>
                <a:gd name="connsiteX176" fmla="*/ 4238625 w 4891087"/>
                <a:gd name="connsiteY176" fmla="*/ 851587 h 903974"/>
                <a:gd name="connsiteX177" fmla="*/ 4210050 w 4891087"/>
                <a:gd name="connsiteY177" fmla="*/ 856349 h 903974"/>
                <a:gd name="connsiteX178" fmla="*/ 4143375 w 4891087"/>
                <a:gd name="connsiteY178" fmla="*/ 861112 h 903974"/>
                <a:gd name="connsiteX179" fmla="*/ 4086225 w 4891087"/>
                <a:gd name="connsiteY179" fmla="*/ 870637 h 903974"/>
                <a:gd name="connsiteX180" fmla="*/ 4062412 w 4891087"/>
                <a:gd name="connsiteY180" fmla="*/ 875399 h 903974"/>
                <a:gd name="connsiteX181" fmla="*/ 4048125 w 4891087"/>
                <a:gd name="connsiteY181" fmla="*/ 880162 h 903974"/>
                <a:gd name="connsiteX182" fmla="*/ 3771900 w 4891087"/>
                <a:gd name="connsiteY182" fmla="*/ 884924 h 903974"/>
                <a:gd name="connsiteX183" fmla="*/ 3586162 w 4891087"/>
                <a:gd name="connsiteY183" fmla="*/ 889687 h 903974"/>
                <a:gd name="connsiteX184" fmla="*/ 3090862 w 4891087"/>
                <a:gd name="connsiteY184" fmla="*/ 894449 h 903974"/>
                <a:gd name="connsiteX185" fmla="*/ 2986087 w 4891087"/>
                <a:gd name="connsiteY185" fmla="*/ 899212 h 903974"/>
                <a:gd name="connsiteX186" fmla="*/ 2962275 w 4891087"/>
                <a:gd name="connsiteY186" fmla="*/ 903974 h 903974"/>
                <a:gd name="connsiteX187" fmla="*/ 2352675 w 4891087"/>
                <a:gd name="connsiteY187" fmla="*/ 899212 h 903974"/>
                <a:gd name="connsiteX188" fmla="*/ 1509712 w 4891087"/>
                <a:gd name="connsiteY188" fmla="*/ 884924 h 903974"/>
                <a:gd name="connsiteX189" fmla="*/ 1419225 w 4891087"/>
                <a:gd name="connsiteY189" fmla="*/ 880162 h 903974"/>
                <a:gd name="connsiteX190" fmla="*/ 566737 w 4891087"/>
                <a:gd name="connsiteY190" fmla="*/ 875399 h 903974"/>
                <a:gd name="connsiteX191" fmla="*/ 533400 w 4891087"/>
                <a:gd name="connsiteY191" fmla="*/ 870637 h 903974"/>
                <a:gd name="connsiteX192" fmla="*/ 452437 w 4891087"/>
                <a:gd name="connsiteY192" fmla="*/ 861112 h 903974"/>
                <a:gd name="connsiteX193" fmla="*/ 419100 w 4891087"/>
                <a:gd name="connsiteY193" fmla="*/ 851587 h 903974"/>
                <a:gd name="connsiteX194" fmla="*/ 390525 w 4891087"/>
                <a:gd name="connsiteY194" fmla="*/ 842062 h 903974"/>
                <a:gd name="connsiteX195" fmla="*/ 366712 w 4891087"/>
                <a:gd name="connsiteY195" fmla="*/ 832537 h 903974"/>
                <a:gd name="connsiteX196" fmla="*/ 328612 w 4891087"/>
                <a:gd name="connsiteY196" fmla="*/ 827774 h 903974"/>
                <a:gd name="connsiteX197" fmla="*/ 228600 w 4891087"/>
                <a:gd name="connsiteY197" fmla="*/ 808724 h 903974"/>
                <a:gd name="connsiteX198" fmla="*/ 209550 w 4891087"/>
                <a:gd name="connsiteY198" fmla="*/ 803962 h 903974"/>
                <a:gd name="connsiteX199" fmla="*/ 180975 w 4891087"/>
                <a:gd name="connsiteY199" fmla="*/ 775387 h 903974"/>
                <a:gd name="connsiteX200" fmla="*/ 157162 w 4891087"/>
                <a:gd name="connsiteY200" fmla="*/ 746812 h 903974"/>
                <a:gd name="connsiteX201" fmla="*/ 142875 w 4891087"/>
                <a:gd name="connsiteY201" fmla="*/ 718237 h 903974"/>
                <a:gd name="connsiteX202" fmla="*/ 128587 w 4891087"/>
                <a:gd name="connsiteY202" fmla="*/ 703949 h 903974"/>
                <a:gd name="connsiteX203" fmla="*/ 104775 w 4891087"/>
                <a:gd name="connsiteY203" fmla="*/ 675374 h 903974"/>
                <a:gd name="connsiteX204" fmla="*/ 90487 w 4891087"/>
                <a:gd name="connsiteY204" fmla="*/ 651562 h 903974"/>
                <a:gd name="connsiteX205" fmla="*/ 52387 w 4891087"/>
                <a:gd name="connsiteY205" fmla="*/ 613462 h 903974"/>
                <a:gd name="connsiteX206" fmla="*/ 33337 w 4891087"/>
                <a:gd name="connsiteY206" fmla="*/ 580124 h 903974"/>
                <a:gd name="connsiteX207" fmla="*/ 23812 w 4891087"/>
                <a:gd name="connsiteY207" fmla="*/ 565837 h 903974"/>
                <a:gd name="connsiteX208" fmla="*/ 4762 w 4891087"/>
                <a:gd name="connsiteY208" fmla="*/ 499162 h 903974"/>
                <a:gd name="connsiteX209" fmla="*/ 0 w 4891087"/>
                <a:gd name="connsiteY209" fmla="*/ 480112 h 903974"/>
                <a:gd name="connsiteX210" fmla="*/ 4762 w 4891087"/>
                <a:gd name="connsiteY210" fmla="*/ 394387 h 903974"/>
                <a:gd name="connsiteX211" fmla="*/ 9525 w 4891087"/>
                <a:gd name="connsiteY211" fmla="*/ 380099 h 903974"/>
                <a:gd name="connsiteX212" fmla="*/ 14287 w 4891087"/>
                <a:gd name="connsiteY212" fmla="*/ 351524 h 903974"/>
                <a:gd name="connsiteX213" fmla="*/ 19050 w 4891087"/>
                <a:gd name="connsiteY213" fmla="*/ 337237 h 903974"/>
                <a:gd name="connsiteX214" fmla="*/ 28575 w 4891087"/>
                <a:gd name="connsiteY214" fmla="*/ 303899 h 903974"/>
                <a:gd name="connsiteX215" fmla="*/ 47625 w 4891087"/>
                <a:gd name="connsiteY215" fmla="*/ 275324 h 903974"/>
                <a:gd name="connsiteX216" fmla="*/ 71437 w 4891087"/>
                <a:gd name="connsiteY216" fmla="*/ 241987 h 903974"/>
                <a:gd name="connsiteX217" fmla="*/ 104775 w 4891087"/>
                <a:gd name="connsiteY217" fmla="*/ 208649 h 903974"/>
                <a:gd name="connsiteX218" fmla="*/ 138112 w 4891087"/>
                <a:gd name="connsiteY218" fmla="*/ 189599 h 903974"/>
                <a:gd name="connsiteX219" fmla="*/ 152400 w 4891087"/>
                <a:gd name="connsiteY219" fmla="*/ 180074 h 903974"/>
                <a:gd name="connsiteX220" fmla="*/ 171450 w 4891087"/>
                <a:gd name="connsiteY220" fmla="*/ 170549 h 903974"/>
                <a:gd name="connsiteX221" fmla="*/ 214312 w 4891087"/>
                <a:gd name="connsiteY221" fmla="*/ 146737 h 903974"/>
                <a:gd name="connsiteX222" fmla="*/ 242887 w 4891087"/>
                <a:gd name="connsiteY222" fmla="*/ 127687 h 903974"/>
                <a:gd name="connsiteX223" fmla="*/ 257175 w 4891087"/>
                <a:gd name="connsiteY223" fmla="*/ 103874 h 9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4891087" h="903974">
                  <a:moveTo>
                    <a:pt x="257175" y="103874"/>
                  </a:moveTo>
                  <a:lnTo>
                    <a:pt x="257175" y="103874"/>
                  </a:lnTo>
                  <a:lnTo>
                    <a:pt x="295275" y="118162"/>
                  </a:lnTo>
                  <a:cubicBezTo>
                    <a:pt x="304730" y="121539"/>
                    <a:pt x="315496" y="122118"/>
                    <a:pt x="323850" y="127687"/>
                  </a:cubicBezTo>
                  <a:cubicBezTo>
                    <a:pt x="328612" y="130862"/>
                    <a:pt x="332907" y="134887"/>
                    <a:pt x="338137" y="137212"/>
                  </a:cubicBezTo>
                  <a:cubicBezTo>
                    <a:pt x="347312" y="141290"/>
                    <a:pt x="357187" y="143562"/>
                    <a:pt x="366712" y="146737"/>
                  </a:cubicBezTo>
                  <a:lnTo>
                    <a:pt x="381000" y="151499"/>
                  </a:lnTo>
                  <a:cubicBezTo>
                    <a:pt x="412750" y="149912"/>
                    <a:pt x="444641" y="150124"/>
                    <a:pt x="476250" y="146737"/>
                  </a:cubicBezTo>
                  <a:cubicBezTo>
                    <a:pt x="489266" y="145342"/>
                    <a:pt x="501931" y="141352"/>
                    <a:pt x="514350" y="137212"/>
                  </a:cubicBezTo>
                  <a:lnTo>
                    <a:pt x="542925" y="127687"/>
                  </a:lnTo>
                  <a:cubicBezTo>
                    <a:pt x="547687" y="124512"/>
                    <a:pt x="552093" y="120722"/>
                    <a:pt x="557212" y="118162"/>
                  </a:cubicBezTo>
                  <a:cubicBezTo>
                    <a:pt x="561702" y="115917"/>
                    <a:pt x="566500" y="113854"/>
                    <a:pt x="571500" y="113399"/>
                  </a:cubicBezTo>
                  <a:cubicBezTo>
                    <a:pt x="601580" y="110664"/>
                    <a:pt x="631825" y="110224"/>
                    <a:pt x="661987" y="108637"/>
                  </a:cubicBezTo>
                  <a:cubicBezTo>
                    <a:pt x="666465" y="107517"/>
                    <a:pt x="689739" y="102215"/>
                    <a:pt x="695325" y="99112"/>
                  </a:cubicBezTo>
                  <a:cubicBezTo>
                    <a:pt x="705332" y="93553"/>
                    <a:pt x="714375" y="86412"/>
                    <a:pt x="723900" y="80062"/>
                  </a:cubicBezTo>
                  <a:cubicBezTo>
                    <a:pt x="728662" y="76887"/>
                    <a:pt x="734140" y="74584"/>
                    <a:pt x="738187" y="70537"/>
                  </a:cubicBezTo>
                  <a:cubicBezTo>
                    <a:pt x="742950" y="65774"/>
                    <a:pt x="748340" y="61566"/>
                    <a:pt x="752475" y="56249"/>
                  </a:cubicBezTo>
                  <a:cubicBezTo>
                    <a:pt x="759503" y="47213"/>
                    <a:pt x="762000" y="34024"/>
                    <a:pt x="771525" y="27674"/>
                  </a:cubicBezTo>
                  <a:cubicBezTo>
                    <a:pt x="789989" y="15364"/>
                    <a:pt x="780382" y="19959"/>
                    <a:pt x="800100" y="13387"/>
                  </a:cubicBezTo>
                  <a:cubicBezTo>
                    <a:pt x="817402" y="16270"/>
                    <a:pt x="864880" y="23867"/>
                    <a:pt x="876300" y="27674"/>
                  </a:cubicBezTo>
                  <a:lnTo>
                    <a:pt x="890587" y="32437"/>
                  </a:lnTo>
                  <a:cubicBezTo>
                    <a:pt x="900112" y="41962"/>
                    <a:pt x="914902" y="48233"/>
                    <a:pt x="919162" y="61012"/>
                  </a:cubicBezTo>
                  <a:cubicBezTo>
                    <a:pt x="926981" y="84466"/>
                    <a:pt x="918328" y="68253"/>
                    <a:pt x="938212" y="84824"/>
                  </a:cubicBezTo>
                  <a:cubicBezTo>
                    <a:pt x="962532" y="105091"/>
                    <a:pt x="940714" y="96166"/>
                    <a:pt x="971550" y="103874"/>
                  </a:cubicBezTo>
                  <a:cubicBezTo>
                    <a:pt x="1012493" y="131170"/>
                    <a:pt x="960691" y="98444"/>
                    <a:pt x="1000125" y="118162"/>
                  </a:cubicBezTo>
                  <a:cubicBezTo>
                    <a:pt x="1005244" y="120722"/>
                    <a:pt x="1009182" y="125362"/>
                    <a:pt x="1014412" y="127687"/>
                  </a:cubicBezTo>
                  <a:cubicBezTo>
                    <a:pt x="1040689" y="139366"/>
                    <a:pt x="1041186" y="135570"/>
                    <a:pt x="1066800" y="141974"/>
                  </a:cubicBezTo>
                  <a:cubicBezTo>
                    <a:pt x="1071670" y="143192"/>
                    <a:pt x="1076148" y="145839"/>
                    <a:pt x="1081087" y="146737"/>
                  </a:cubicBezTo>
                  <a:cubicBezTo>
                    <a:pt x="1093679" y="149027"/>
                    <a:pt x="1106487" y="149912"/>
                    <a:pt x="1119187" y="151499"/>
                  </a:cubicBezTo>
                  <a:cubicBezTo>
                    <a:pt x="1130463" y="155258"/>
                    <a:pt x="1145790" y="161024"/>
                    <a:pt x="1157287" y="161024"/>
                  </a:cubicBezTo>
                  <a:cubicBezTo>
                    <a:pt x="1166943" y="161024"/>
                    <a:pt x="1176337" y="157849"/>
                    <a:pt x="1185862" y="156262"/>
                  </a:cubicBezTo>
                  <a:cubicBezTo>
                    <a:pt x="1225406" y="96946"/>
                    <a:pt x="1186727" y="147026"/>
                    <a:pt x="1219200" y="118162"/>
                  </a:cubicBezTo>
                  <a:cubicBezTo>
                    <a:pt x="1229268" y="109213"/>
                    <a:pt x="1236567" y="97059"/>
                    <a:pt x="1247775" y="89587"/>
                  </a:cubicBezTo>
                  <a:lnTo>
                    <a:pt x="1290637" y="61012"/>
                  </a:lnTo>
                  <a:cubicBezTo>
                    <a:pt x="1295400" y="57837"/>
                    <a:pt x="1300878" y="55535"/>
                    <a:pt x="1304925" y="51487"/>
                  </a:cubicBezTo>
                  <a:cubicBezTo>
                    <a:pt x="1323259" y="33151"/>
                    <a:pt x="1313608" y="40935"/>
                    <a:pt x="1333500" y="27674"/>
                  </a:cubicBezTo>
                  <a:cubicBezTo>
                    <a:pt x="1336675" y="22912"/>
                    <a:pt x="1338556" y="16963"/>
                    <a:pt x="1343025" y="13387"/>
                  </a:cubicBezTo>
                  <a:cubicBezTo>
                    <a:pt x="1346945" y="10251"/>
                    <a:pt x="1352292" y="8624"/>
                    <a:pt x="1357312" y="8624"/>
                  </a:cubicBezTo>
                  <a:cubicBezTo>
                    <a:pt x="1379594" y="8624"/>
                    <a:pt x="1401762" y="11799"/>
                    <a:pt x="1423987" y="13387"/>
                  </a:cubicBezTo>
                  <a:lnTo>
                    <a:pt x="1452562" y="32437"/>
                  </a:lnTo>
                  <a:cubicBezTo>
                    <a:pt x="1466909" y="42002"/>
                    <a:pt x="1468984" y="44237"/>
                    <a:pt x="1485900" y="51487"/>
                  </a:cubicBezTo>
                  <a:cubicBezTo>
                    <a:pt x="1490514" y="53464"/>
                    <a:pt x="1495425" y="54662"/>
                    <a:pt x="1500187" y="56249"/>
                  </a:cubicBezTo>
                  <a:cubicBezTo>
                    <a:pt x="1504950" y="59424"/>
                    <a:pt x="1510428" y="61727"/>
                    <a:pt x="1514475" y="65774"/>
                  </a:cubicBezTo>
                  <a:cubicBezTo>
                    <a:pt x="1518522" y="69821"/>
                    <a:pt x="1519530" y="76486"/>
                    <a:pt x="1524000" y="80062"/>
                  </a:cubicBezTo>
                  <a:cubicBezTo>
                    <a:pt x="1527920" y="83198"/>
                    <a:pt x="1533525" y="83237"/>
                    <a:pt x="1538287" y="84824"/>
                  </a:cubicBezTo>
                  <a:cubicBezTo>
                    <a:pt x="1559674" y="106211"/>
                    <a:pt x="1546186" y="96982"/>
                    <a:pt x="1581150" y="108637"/>
                  </a:cubicBezTo>
                  <a:lnTo>
                    <a:pt x="1595437" y="113399"/>
                  </a:lnTo>
                  <a:cubicBezTo>
                    <a:pt x="1636712" y="111812"/>
                    <a:pt x="1678048" y="111385"/>
                    <a:pt x="1719262" y="108637"/>
                  </a:cubicBezTo>
                  <a:cubicBezTo>
                    <a:pt x="1725793" y="108202"/>
                    <a:pt x="1732043" y="105755"/>
                    <a:pt x="1738312" y="103874"/>
                  </a:cubicBezTo>
                  <a:cubicBezTo>
                    <a:pt x="1747929" y="100989"/>
                    <a:pt x="1766887" y="94349"/>
                    <a:pt x="1766887" y="94349"/>
                  </a:cubicBezTo>
                  <a:cubicBezTo>
                    <a:pt x="1771650" y="89587"/>
                    <a:pt x="1775859" y="84197"/>
                    <a:pt x="1781175" y="80062"/>
                  </a:cubicBezTo>
                  <a:cubicBezTo>
                    <a:pt x="1790211" y="73034"/>
                    <a:pt x="1809750" y="61012"/>
                    <a:pt x="1809750" y="61012"/>
                  </a:cubicBezTo>
                  <a:cubicBezTo>
                    <a:pt x="1812925" y="56249"/>
                    <a:pt x="1814967" y="50493"/>
                    <a:pt x="1819275" y="46724"/>
                  </a:cubicBezTo>
                  <a:cubicBezTo>
                    <a:pt x="1831815" y="35751"/>
                    <a:pt x="1845853" y="26531"/>
                    <a:pt x="1862137" y="22912"/>
                  </a:cubicBezTo>
                  <a:cubicBezTo>
                    <a:pt x="1871563" y="20817"/>
                    <a:pt x="1881187" y="19737"/>
                    <a:pt x="1890712" y="18149"/>
                  </a:cubicBezTo>
                  <a:cubicBezTo>
                    <a:pt x="1909471" y="-9989"/>
                    <a:pt x="1896046" y="1080"/>
                    <a:pt x="1952625" y="8624"/>
                  </a:cubicBezTo>
                  <a:cubicBezTo>
                    <a:pt x="1959113" y="9489"/>
                    <a:pt x="1965285" y="11967"/>
                    <a:pt x="1971675" y="13387"/>
                  </a:cubicBezTo>
                  <a:cubicBezTo>
                    <a:pt x="1990490" y="17568"/>
                    <a:pt x="2006218" y="18752"/>
                    <a:pt x="2024062" y="27674"/>
                  </a:cubicBezTo>
                  <a:cubicBezTo>
                    <a:pt x="2030412" y="30849"/>
                    <a:pt x="2036587" y="34402"/>
                    <a:pt x="2043112" y="37199"/>
                  </a:cubicBezTo>
                  <a:cubicBezTo>
                    <a:pt x="2047726" y="39177"/>
                    <a:pt x="2052910" y="39717"/>
                    <a:pt x="2057400" y="41962"/>
                  </a:cubicBezTo>
                  <a:cubicBezTo>
                    <a:pt x="2085031" y="55778"/>
                    <a:pt x="2057343" y="48490"/>
                    <a:pt x="2090737" y="61012"/>
                  </a:cubicBezTo>
                  <a:cubicBezTo>
                    <a:pt x="2096866" y="63310"/>
                    <a:pt x="2103493" y="63976"/>
                    <a:pt x="2109787" y="65774"/>
                  </a:cubicBezTo>
                  <a:cubicBezTo>
                    <a:pt x="2114614" y="67153"/>
                    <a:pt x="2119248" y="69158"/>
                    <a:pt x="2124075" y="70537"/>
                  </a:cubicBezTo>
                  <a:cubicBezTo>
                    <a:pt x="2174455" y="84931"/>
                    <a:pt x="2103798" y="62189"/>
                    <a:pt x="2171700" y="84824"/>
                  </a:cubicBezTo>
                  <a:cubicBezTo>
                    <a:pt x="2176462" y="86412"/>
                    <a:pt x="2181810" y="86802"/>
                    <a:pt x="2185987" y="89587"/>
                  </a:cubicBezTo>
                  <a:cubicBezTo>
                    <a:pt x="2190750" y="92762"/>
                    <a:pt x="2195044" y="96787"/>
                    <a:pt x="2200275" y="99112"/>
                  </a:cubicBezTo>
                  <a:cubicBezTo>
                    <a:pt x="2209450" y="103190"/>
                    <a:pt x="2228850" y="108637"/>
                    <a:pt x="2228850" y="108637"/>
                  </a:cubicBezTo>
                  <a:cubicBezTo>
                    <a:pt x="2255837" y="107049"/>
                    <a:pt x="2282900" y="106437"/>
                    <a:pt x="2309812" y="103874"/>
                  </a:cubicBezTo>
                  <a:cubicBezTo>
                    <a:pt x="2316328" y="103253"/>
                    <a:pt x="2322846" y="101690"/>
                    <a:pt x="2328862" y="99112"/>
                  </a:cubicBezTo>
                  <a:cubicBezTo>
                    <a:pt x="2393522" y="71402"/>
                    <a:pt x="2297206" y="104904"/>
                    <a:pt x="2357437" y="84824"/>
                  </a:cubicBezTo>
                  <a:cubicBezTo>
                    <a:pt x="2389646" y="41880"/>
                    <a:pt x="2354674" y="84105"/>
                    <a:pt x="2386012" y="56249"/>
                  </a:cubicBezTo>
                  <a:cubicBezTo>
                    <a:pt x="2396792" y="46667"/>
                    <a:pt x="2412660" y="25355"/>
                    <a:pt x="2428875" y="18149"/>
                  </a:cubicBezTo>
                  <a:cubicBezTo>
                    <a:pt x="2448652" y="9360"/>
                    <a:pt x="2460889" y="7936"/>
                    <a:pt x="2481262" y="3862"/>
                  </a:cubicBezTo>
                  <a:cubicBezTo>
                    <a:pt x="2493555" y="5618"/>
                    <a:pt x="2515584" y="6736"/>
                    <a:pt x="2528887" y="13387"/>
                  </a:cubicBezTo>
                  <a:cubicBezTo>
                    <a:pt x="2534007" y="15947"/>
                    <a:pt x="2538412" y="19737"/>
                    <a:pt x="2543175" y="22912"/>
                  </a:cubicBezTo>
                  <a:cubicBezTo>
                    <a:pt x="2546350" y="32437"/>
                    <a:pt x="2547131" y="43133"/>
                    <a:pt x="2552700" y="51487"/>
                  </a:cubicBezTo>
                  <a:cubicBezTo>
                    <a:pt x="2564152" y="68665"/>
                    <a:pt x="2571227" y="81301"/>
                    <a:pt x="2590800" y="94349"/>
                  </a:cubicBezTo>
                  <a:cubicBezTo>
                    <a:pt x="2600325" y="100699"/>
                    <a:pt x="2608515" y="109778"/>
                    <a:pt x="2619375" y="113399"/>
                  </a:cubicBezTo>
                  <a:cubicBezTo>
                    <a:pt x="2624137" y="114987"/>
                    <a:pt x="2629172" y="115917"/>
                    <a:pt x="2633662" y="118162"/>
                  </a:cubicBezTo>
                  <a:cubicBezTo>
                    <a:pt x="2638782" y="120722"/>
                    <a:pt x="2642689" y="125432"/>
                    <a:pt x="2647950" y="127687"/>
                  </a:cubicBezTo>
                  <a:cubicBezTo>
                    <a:pt x="2653966" y="130265"/>
                    <a:pt x="2660731" y="130568"/>
                    <a:pt x="2667000" y="132449"/>
                  </a:cubicBezTo>
                  <a:cubicBezTo>
                    <a:pt x="2676617" y="135334"/>
                    <a:pt x="2685585" y="140975"/>
                    <a:pt x="2695575" y="141974"/>
                  </a:cubicBezTo>
                  <a:lnTo>
                    <a:pt x="2743200" y="146737"/>
                  </a:lnTo>
                  <a:cubicBezTo>
                    <a:pt x="2755900" y="145149"/>
                    <a:pt x="2768708" y="144264"/>
                    <a:pt x="2781300" y="141974"/>
                  </a:cubicBezTo>
                  <a:cubicBezTo>
                    <a:pt x="2786239" y="141076"/>
                    <a:pt x="2790618" y="137922"/>
                    <a:pt x="2795587" y="137212"/>
                  </a:cubicBezTo>
                  <a:cubicBezTo>
                    <a:pt x="2812945" y="134732"/>
                    <a:pt x="2830512" y="134037"/>
                    <a:pt x="2847975" y="132449"/>
                  </a:cubicBezTo>
                  <a:cubicBezTo>
                    <a:pt x="2852737" y="130862"/>
                    <a:pt x="2857435" y="129066"/>
                    <a:pt x="2862262" y="127687"/>
                  </a:cubicBezTo>
                  <a:cubicBezTo>
                    <a:pt x="2868556" y="125889"/>
                    <a:pt x="2876201" y="127013"/>
                    <a:pt x="2881312" y="122924"/>
                  </a:cubicBezTo>
                  <a:cubicBezTo>
                    <a:pt x="2885232" y="119788"/>
                    <a:pt x="2883290" y="112814"/>
                    <a:pt x="2886075" y="108637"/>
                  </a:cubicBezTo>
                  <a:cubicBezTo>
                    <a:pt x="2901025" y="86212"/>
                    <a:pt x="2899502" y="103428"/>
                    <a:pt x="2909887" y="80062"/>
                  </a:cubicBezTo>
                  <a:cubicBezTo>
                    <a:pt x="2913965" y="70887"/>
                    <a:pt x="2911058" y="57056"/>
                    <a:pt x="2919412" y="51487"/>
                  </a:cubicBezTo>
                  <a:cubicBezTo>
                    <a:pt x="2953894" y="28499"/>
                    <a:pt x="2937748" y="37557"/>
                    <a:pt x="2967037" y="22912"/>
                  </a:cubicBezTo>
                  <a:cubicBezTo>
                    <a:pt x="2968625" y="18149"/>
                    <a:pt x="2968250" y="12174"/>
                    <a:pt x="2971800" y="8624"/>
                  </a:cubicBezTo>
                  <a:cubicBezTo>
                    <a:pt x="2975350" y="5074"/>
                    <a:pt x="2981067" y="3862"/>
                    <a:pt x="2986087" y="3862"/>
                  </a:cubicBezTo>
                  <a:cubicBezTo>
                    <a:pt x="3002041" y="3862"/>
                    <a:pt x="3017837" y="7037"/>
                    <a:pt x="3033712" y="8624"/>
                  </a:cubicBezTo>
                  <a:cubicBezTo>
                    <a:pt x="3040062" y="10212"/>
                    <a:pt x="3046493" y="11506"/>
                    <a:pt x="3052762" y="13387"/>
                  </a:cubicBezTo>
                  <a:cubicBezTo>
                    <a:pt x="3062379" y="16272"/>
                    <a:pt x="3081337" y="22912"/>
                    <a:pt x="3081337" y="22912"/>
                  </a:cubicBezTo>
                  <a:cubicBezTo>
                    <a:pt x="3103720" y="45294"/>
                    <a:pt x="3090020" y="33462"/>
                    <a:pt x="3124200" y="56249"/>
                  </a:cubicBezTo>
                  <a:cubicBezTo>
                    <a:pt x="3128962" y="59424"/>
                    <a:pt x="3133057" y="63964"/>
                    <a:pt x="3138487" y="65774"/>
                  </a:cubicBezTo>
                  <a:lnTo>
                    <a:pt x="3167062" y="75299"/>
                  </a:lnTo>
                  <a:cubicBezTo>
                    <a:pt x="3171825" y="76887"/>
                    <a:pt x="3176355" y="79563"/>
                    <a:pt x="3181350" y="80062"/>
                  </a:cubicBezTo>
                  <a:lnTo>
                    <a:pt x="3228975" y="84824"/>
                  </a:lnTo>
                  <a:cubicBezTo>
                    <a:pt x="3264841" y="108735"/>
                    <a:pt x="3219260" y="80661"/>
                    <a:pt x="3262312" y="99112"/>
                  </a:cubicBezTo>
                  <a:cubicBezTo>
                    <a:pt x="3267573" y="101367"/>
                    <a:pt x="3271480" y="106077"/>
                    <a:pt x="3276600" y="108637"/>
                  </a:cubicBezTo>
                  <a:cubicBezTo>
                    <a:pt x="3281090" y="110882"/>
                    <a:pt x="3286125" y="111812"/>
                    <a:pt x="3290887" y="113399"/>
                  </a:cubicBezTo>
                  <a:cubicBezTo>
                    <a:pt x="3295650" y="116574"/>
                    <a:pt x="3299456" y="122695"/>
                    <a:pt x="3305175" y="122924"/>
                  </a:cubicBezTo>
                  <a:cubicBezTo>
                    <a:pt x="3389838" y="126311"/>
                    <a:pt x="3380391" y="128016"/>
                    <a:pt x="3424237" y="113399"/>
                  </a:cubicBezTo>
                  <a:cubicBezTo>
                    <a:pt x="3465969" y="71670"/>
                    <a:pt x="3414905" y="124598"/>
                    <a:pt x="3448050" y="84824"/>
                  </a:cubicBezTo>
                  <a:cubicBezTo>
                    <a:pt x="3452362" y="79650"/>
                    <a:pt x="3458202" y="75853"/>
                    <a:pt x="3462337" y="70537"/>
                  </a:cubicBezTo>
                  <a:cubicBezTo>
                    <a:pt x="3469365" y="61501"/>
                    <a:pt x="3471862" y="48312"/>
                    <a:pt x="3481387" y="41962"/>
                  </a:cubicBezTo>
                  <a:lnTo>
                    <a:pt x="3509962" y="22912"/>
                  </a:lnTo>
                  <a:cubicBezTo>
                    <a:pt x="3513137" y="18149"/>
                    <a:pt x="3515017" y="12200"/>
                    <a:pt x="3519487" y="8624"/>
                  </a:cubicBezTo>
                  <a:cubicBezTo>
                    <a:pt x="3523407" y="5488"/>
                    <a:pt x="3528755" y="3862"/>
                    <a:pt x="3533775" y="3862"/>
                  </a:cubicBezTo>
                  <a:cubicBezTo>
                    <a:pt x="3556057" y="3862"/>
                    <a:pt x="3578225" y="7037"/>
                    <a:pt x="3600450" y="8624"/>
                  </a:cubicBezTo>
                  <a:cubicBezTo>
                    <a:pt x="3615024" y="12268"/>
                    <a:pt x="3622824" y="11949"/>
                    <a:pt x="3633787" y="22912"/>
                  </a:cubicBezTo>
                  <a:cubicBezTo>
                    <a:pt x="3637834" y="26959"/>
                    <a:pt x="3639265" y="33152"/>
                    <a:pt x="3643312" y="37199"/>
                  </a:cubicBezTo>
                  <a:cubicBezTo>
                    <a:pt x="3647360" y="41246"/>
                    <a:pt x="3653203" y="43060"/>
                    <a:pt x="3657600" y="46724"/>
                  </a:cubicBezTo>
                  <a:cubicBezTo>
                    <a:pt x="3681383" y="66544"/>
                    <a:pt x="3661065" y="57405"/>
                    <a:pt x="3686175" y="65774"/>
                  </a:cubicBezTo>
                  <a:cubicBezTo>
                    <a:pt x="3689350" y="70537"/>
                    <a:pt x="3693375" y="74831"/>
                    <a:pt x="3695700" y="80062"/>
                  </a:cubicBezTo>
                  <a:cubicBezTo>
                    <a:pt x="3699778" y="89237"/>
                    <a:pt x="3699656" y="100283"/>
                    <a:pt x="3705225" y="108637"/>
                  </a:cubicBezTo>
                  <a:lnTo>
                    <a:pt x="3714750" y="122924"/>
                  </a:lnTo>
                  <a:cubicBezTo>
                    <a:pt x="3716337" y="127687"/>
                    <a:pt x="3715962" y="133662"/>
                    <a:pt x="3719512" y="137212"/>
                  </a:cubicBezTo>
                  <a:cubicBezTo>
                    <a:pt x="3723062" y="140762"/>
                    <a:pt x="3728930" y="140756"/>
                    <a:pt x="3733800" y="141974"/>
                  </a:cubicBezTo>
                  <a:cubicBezTo>
                    <a:pt x="3741653" y="143937"/>
                    <a:pt x="3749675" y="145149"/>
                    <a:pt x="3757612" y="146737"/>
                  </a:cubicBezTo>
                  <a:cubicBezTo>
                    <a:pt x="3806825" y="145149"/>
                    <a:pt x="3856173" y="145953"/>
                    <a:pt x="3905250" y="141974"/>
                  </a:cubicBezTo>
                  <a:cubicBezTo>
                    <a:pt x="3915257" y="141163"/>
                    <a:pt x="3924300" y="135624"/>
                    <a:pt x="3933825" y="132449"/>
                  </a:cubicBezTo>
                  <a:lnTo>
                    <a:pt x="3948112" y="127687"/>
                  </a:lnTo>
                  <a:cubicBezTo>
                    <a:pt x="3952875" y="124512"/>
                    <a:pt x="3958003" y="121826"/>
                    <a:pt x="3962400" y="118162"/>
                  </a:cubicBezTo>
                  <a:cubicBezTo>
                    <a:pt x="3967574" y="113850"/>
                    <a:pt x="3971083" y="107610"/>
                    <a:pt x="3976687" y="103874"/>
                  </a:cubicBezTo>
                  <a:cubicBezTo>
                    <a:pt x="3980864" y="101089"/>
                    <a:pt x="3986361" y="101089"/>
                    <a:pt x="3990975" y="99112"/>
                  </a:cubicBezTo>
                  <a:cubicBezTo>
                    <a:pt x="3997501" y="96315"/>
                    <a:pt x="4003675" y="92762"/>
                    <a:pt x="4010025" y="89587"/>
                  </a:cubicBezTo>
                  <a:cubicBezTo>
                    <a:pt x="4013200" y="80062"/>
                    <a:pt x="4017115" y="70752"/>
                    <a:pt x="4019550" y="61012"/>
                  </a:cubicBezTo>
                  <a:cubicBezTo>
                    <a:pt x="4022725" y="48312"/>
                    <a:pt x="4019819" y="32169"/>
                    <a:pt x="4029075" y="22912"/>
                  </a:cubicBezTo>
                  <a:lnTo>
                    <a:pt x="4043362" y="8624"/>
                  </a:lnTo>
                  <a:cubicBezTo>
                    <a:pt x="4094162" y="10212"/>
                    <a:pt x="4145123" y="9046"/>
                    <a:pt x="4195762" y="13387"/>
                  </a:cubicBezTo>
                  <a:cubicBezTo>
                    <a:pt x="4201465" y="13876"/>
                    <a:pt x="4206002" y="18865"/>
                    <a:pt x="4210050" y="22912"/>
                  </a:cubicBezTo>
                  <a:cubicBezTo>
                    <a:pt x="4214097" y="26959"/>
                    <a:pt x="4216400" y="32437"/>
                    <a:pt x="4219575" y="37199"/>
                  </a:cubicBezTo>
                  <a:cubicBezTo>
                    <a:pt x="4230910" y="71204"/>
                    <a:pt x="4223531" y="57420"/>
                    <a:pt x="4238625" y="80062"/>
                  </a:cubicBezTo>
                  <a:cubicBezTo>
                    <a:pt x="4242498" y="91682"/>
                    <a:pt x="4243680" y="99405"/>
                    <a:pt x="4252912" y="108637"/>
                  </a:cubicBezTo>
                  <a:cubicBezTo>
                    <a:pt x="4267887" y="123612"/>
                    <a:pt x="4284987" y="120917"/>
                    <a:pt x="4305300" y="127687"/>
                  </a:cubicBezTo>
                  <a:cubicBezTo>
                    <a:pt x="4310062" y="129274"/>
                    <a:pt x="4314973" y="130472"/>
                    <a:pt x="4319587" y="132449"/>
                  </a:cubicBezTo>
                  <a:cubicBezTo>
                    <a:pt x="4335264" y="139168"/>
                    <a:pt x="4337462" y="143301"/>
                    <a:pt x="4352925" y="146737"/>
                  </a:cubicBezTo>
                  <a:cubicBezTo>
                    <a:pt x="4362351" y="148832"/>
                    <a:pt x="4371975" y="149912"/>
                    <a:pt x="4381500" y="151499"/>
                  </a:cubicBezTo>
                  <a:lnTo>
                    <a:pt x="4438650" y="170549"/>
                  </a:lnTo>
                  <a:cubicBezTo>
                    <a:pt x="4443412" y="172136"/>
                    <a:pt x="4448760" y="172527"/>
                    <a:pt x="4452937" y="175312"/>
                  </a:cubicBezTo>
                  <a:cubicBezTo>
                    <a:pt x="4471402" y="187621"/>
                    <a:pt x="4461795" y="183027"/>
                    <a:pt x="4481512" y="189599"/>
                  </a:cubicBezTo>
                  <a:cubicBezTo>
                    <a:pt x="4497380" y="205467"/>
                    <a:pt x="4517123" y="227078"/>
                    <a:pt x="4538662" y="232462"/>
                  </a:cubicBezTo>
                  <a:lnTo>
                    <a:pt x="4557712" y="237224"/>
                  </a:lnTo>
                  <a:cubicBezTo>
                    <a:pt x="4564062" y="240399"/>
                    <a:pt x="4570115" y="244256"/>
                    <a:pt x="4576762" y="246749"/>
                  </a:cubicBezTo>
                  <a:cubicBezTo>
                    <a:pt x="4608972" y="258828"/>
                    <a:pt x="4583245" y="244765"/>
                    <a:pt x="4610100" y="256274"/>
                  </a:cubicBezTo>
                  <a:cubicBezTo>
                    <a:pt x="4630600" y="265059"/>
                    <a:pt x="4637415" y="271309"/>
                    <a:pt x="4657725" y="284849"/>
                  </a:cubicBezTo>
                  <a:lnTo>
                    <a:pt x="4686300" y="303899"/>
                  </a:lnTo>
                  <a:lnTo>
                    <a:pt x="4714875" y="322949"/>
                  </a:lnTo>
                  <a:cubicBezTo>
                    <a:pt x="4719637" y="326124"/>
                    <a:pt x="4725115" y="328427"/>
                    <a:pt x="4729162" y="332474"/>
                  </a:cubicBezTo>
                  <a:cubicBezTo>
                    <a:pt x="4735512" y="338824"/>
                    <a:pt x="4741123" y="346011"/>
                    <a:pt x="4748212" y="351524"/>
                  </a:cubicBezTo>
                  <a:cubicBezTo>
                    <a:pt x="4765084" y="364646"/>
                    <a:pt x="4769342" y="364918"/>
                    <a:pt x="4786312" y="370574"/>
                  </a:cubicBezTo>
                  <a:cubicBezTo>
                    <a:pt x="4809522" y="405391"/>
                    <a:pt x="4781187" y="361607"/>
                    <a:pt x="4805362" y="403912"/>
                  </a:cubicBezTo>
                  <a:cubicBezTo>
                    <a:pt x="4808202" y="408882"/>
                    <a:pt x="4812327" y="413080"/>
                    <a:pt x="4814887" y="418199"/>
                  </a:cubicBezTo>
                  <a:cubicBezTo>
                    <a:pt x="4834605" y="457633"/>
                    <a:pt x="4801879" y="405831"/>
                    <a:pt x="4829175" y="446774"/>
                  </a:cubicBezTo>
                  <a:cubicBezTo>
                    <a:pt x="4831593" y="456447"/>
                    <a:pt x="4834599" y="470543"/>
                    <a:pt x="4838700" y="480112"/>
                  </a:cubicBezTo>
                  <a:cubicBezTo>
                    <a:pt x="4845952" y="497032"/>
                    <a:pt x="4848183" y="499100"/>
                    <a:pt x="4857750" y="513449"/>
                  </a:cubicBezTo>
                  <a:cubicBezTo>
                    <a:pt x="4869039" y="569902"/>
                    <a:pt x="4854200" y="511416"/>
                    <a:pt x="4872037" y="551549"/>
                  </a:cubicBezTo>
                  <a:cubicBezTo>
                    <a:pt x="4876115" y="560724"/>
                    <a:pt x="4881562" y="580124"/>
                    <a:pt x="4881562" y="580124"/>
                  </a:cubicBezTo>
                  <a:cubicBezTo>
                    <a:pt x="4883150" y="592824"/>
                    <a:pt x="4884633" y="605537"/>
                    <a:pt x="4886325" y="618224"/>
                  </a:cubicBezTo>
                  <a:cubicBezTo>
                    <a:pt x="4887809" y="629351"/>
                    <a:pt x="4891087" y="640337"/>
                    <a:pt x="4891087" y="651562"/>
                  </a:cubicBezTo>
                  <a:cubicBezTo>
                    <a:pt x="4891087" y="677012"/>
                    <a:pt x="4889763" y="702546"/>
                    <a:pt x="4886325" y="727762"/>
                  </a:cubicBezTo>
                  <a:cubicBezTo>
                    <a:pt x="4886323" y="727773"/>
                    <a:pt x="4874420" y="763475"/>
                    <a:pt x="4872037" y="770624"/>
                  </a:cubicBezTo>
                  <a:lnTo>
                    <a:pt x="4867275" y="784912"/>
                  </a:lnTo>
                  <a:cubicBezTo>
                    <a:pt x="4865687" y="800787"/>
                    <a:pt x="4869114" y="818013"/>
                    <a:pt x="4862512" y="832537"/>
                  </a:cubicBezTo>
                  <a:cubicBezTo>
                    <a:pt x="4859803" y="838496"/>
                    <a:pt x="4849731" y="835418"/>
                    <a:pt x="4843462" y="837299"/>
                  </a:cubicBezTo>
                  <a:cubicBezTo>
                    <a:pt x="4833845" y="840184"/>
                    <a:pt x="4824850" y="845579"/>
                    <a:pt x="4814887" y="846824"/>
                  </a:cubicBezTo>
                  <a:cubicBezTo>
                    <a:pt x="4791763" y="849715"/>
                    <a:pt x="4774786" y="850896"/>
                    <a:pt x="4752975" y="856349"/>
                  </a:cubicBezTo>
                  <a:cubicBezTo>
                    <a:pt x="4748105" y="857567"/>
                    <a:pt x="4743450" y="859524"/>
                    <a:pt x="4738687" y="861112"/>
                  </a:cubicBezTo>
                  <a:lnTo>
                    <a:pt x="4495800" y="856349"/>
                  </a:lnTo>
                  <a:cubicBezTo>
                    <a:pt x="4486150" y="856010"/>
                    <a:pt x="4476769" y="853055"/>
                    <a:pt x="4467225" y="851587"/>
                  </a:cubicBezTo>
                  <a:cubicBezTo>
                    <a:pt x="4456130" y="849880"/>
                    <a:pt x="4445000" y="848412"/>
                    <a:pt x="4433887" y="846824"/>
                  </a:cubicBezTo>
                  <a:lnTo>
                    <a:pt x="4238625" y="851587"/>
                  </a:lnTo>
                  <a:cubicBezTo>
                    <a:pt x="4228977" y="851998"/>
                    <a:pt x="4219658" y="855388"/>
                    <a:pt x="4210050" y="856349"/>
                  </a:cubicBezTo>
                  <a:cubicBezTo>
                    <a:pt x="4187879" y="858566"/>
                    <a:pt x="4165600" y="859524"/>
                    <a:pt x="4143375" y="861112"/>
                  </a:cubicBezTo>
                  <a:cubicBezTo>
                    <a:pt x="4112665" y="871347"/>
                    <a:pt x="4142050" y="862662"/>
                    <a:pt x="4086225" y="870637"/>
                  </a:cubicBezTo>
                  <a:cubicBezTo>
                    <a:pt x="4078212" y="871782"/>
                    <a:pt x="4070265" y="873436"/>
                    <a:pt x="4062412" y="875399"/>
                  </a:cubicBezTo>
                  <a:cubicBezTo>
                    <a:pt x="4057542" y="876617"/>
                    <a:pt x="4053142" y="879997"/>
                    <a:pt x="4048125" y="880162"/>
                  </a:cubicBezTo>
                  <a:cubicBezTo>
                    <a:pt x="3956086" y="883180"/>
                    <a:pt x="3863969" y="883026"/>
                    <a:pt x="3771900" y="884924"/>
                  </a:cubicBezTo>
                  <a:lnTo>
                    <a:pt x="3586162" y="889687"/>
                  </a:lnTo>
                  <a:lnTo>
                    <a:pt x="3090862" y="894449"/>
                  </a:lnTo>
                  <a:cubicBezTo>
                    <a:pt x="3055937" y="896037"/>
                    <a:pt x="3020953" y="896629"/>
                    <a:pt x="2986087" y="899212"/>
                  </a:cubicBezTo>
                  <a:cubicBezTo>
                    <a:pt x="2978015" y="899810"/>
                    <a:pt x="2970369" y="903974"/>
                    <a:pt x="2962275" y="903974"/>
                  </a:cubicBezTo>
                  <a:lnTo>
                    <a:pt x="2352675" y="899212"/>
                  </a:lnTo>
                  <a:cubicBezTo>
                    <a:pt x="2019442" y="857558"/>
                    <a:pt x="2336158" y="894107"/>
                    <a:pt x="1509712" y="884924"/>
                  </a:cubicBezTo>
                  <a:cubicBezTo>
                    <a:pt x="1479510" y="884588"/>
                    <a:pt x="1449428" y="880467"/>
                    <a:pt x="1419225" y="880162"/>
                  </a:cubicBezTo>
                  <a:lnTo>
                    <a:pt x="566737" y="875399"/>
                  </a:lnTo>
                  <a:lnTo>
                    <a:pt x="533400" y="870637"/>
                  </a:lnTo>
                  <a:cubicBezTo>
                    <a:pt x="500631" y="866268"/>
                    <a:pt x="486011" y="864842"/>
                    <a:pt x="452437" y="861112"/>
                  </a:cubicBezTo>
                  <a:cubicBezTo>
                    <a:pt x="404461" y="845118"/>
                    <a:pt x="478850" y="869511"/>
                    <a:pt x="419100" y="851587"/>
                  </a:cubicBezTo>
                  <a:cubicBezTo>
                    <a:pt x="409483" y="848702"/>
                    <a:pt x="399961" y="845493"/>
                    <a:pt x="390525" y="842062"/>
                  </a:cubicBezTo>
                  <a:cubicBezTo>
                    <a:pt x="382491" y="839140"/>
                    <a:pt x="375042" y="834459"/>
                    <a:pt x="366712" y="832537"/>
                  </a:cubicBezTo>
                  <a:cubicBezTo>
                    <a:pt x="354241" y="829659"/>
                    <a:pt x="341162" y="830284"/>
                    <a:pt x="328612" y="827774"/>
                  </a:cubicBezTo>
                  <a:cubicBezTo>
                    <a:pt x="217526" y="805557"/>
                    <a:pt x="320254" y="818909"/>
                    <a:pt x="228600" y="808724"/>
                  </a:cubicBezTo>
                  <a:cubicBezTo>
                    <a:pt x="222250" y="807137"/>
                    <a:pt x="214912" y="807715"/>
                    <a:pt x="209550" y="803962"/>
                  </a:cubicBezTo>
                  <a:cubicBezTo>
                    <a:pt x="198515" y="796237"/>
                    <a:pt x="190500" y="784912"/>
                    <a:pt x="180975" y="775387"/>
                  </a:cubicBezTo>
                  <a:cubicBezTo>
                    <a:pt x="168493" y="762905"/>
                    <a:pt x="165449" y="761729"/>
                    <a:pt x="157162" y="746812"/>
                  </a:cubicBezTo>
                  <a:cubicBezTo>
                    <a:pt x="151990" y="737503"/>
                    <a:pt x="148782" y="727098"/>
                    <a:pt x="142875" y="718237"/>
                  </a:cubicBezTo>
                  <a:cubicBezTo>
                    <a:pt x="139139" y="712633"/>
                    <a:pt x="133062" y="708983"/>
                    <a:pt x="128587" y="703949"/>
                  </a:cubicBezTo>
                  <a:cubicBezTo>
                    <a:pt x="120350" y="694682"/>
                    <a:pt x="112068" y="685401"/>
                    <a:pt x="104775" y="675374"/>
                  </a:cubicBezTo>
                  <a:cubicBezTo>
                    <a:pt x="99331" y="667888"/>
                    <a:pt x="96466" y="658628"/>
                    <a:pt x="90487" y="651562"/>
                  </a:cubicBezTo>
                  <a:cubicBezTo>
                    <a:pt x="78885" y="637851"/>
                    <a:pt x="64468" y="626752"/>
                    <a:pt x="52387" y="613462"/>
                  </a:cubicBezTo>
                  <a:cubicBezTo>
                    <a:pt x="43462" y="603645"/>
                    <a:pt x="39793" y="591422"/>
                    <a:pt x="33337" y="580124"/>
                  </a:cubicBezTo>
                  <a:cubicBezTo>
                    <a:pt x="30497" y="575154"/>
                    <a:pt x="26987" y="570599"/>
                    <a:pt x="23812" y="565837"/>
                  </a:cubicBezTo>
                  <a:cubicBezTo>
                    <a:pt x="10149" y="524847"/>
                    <a:pt x="16720" y="546997"/>
                    <a:pt x="4762" y="499162"/>
                  </a:cubicBezTo>
                  <a:lnTo>
                    <a:pt x="0" y="480112"/>
                  </a:lnTo>
                  <a:cubicBezTo>
                    <a:pt x="1587" y="451537"/>
                    <a:pt x="2049" y="422877"/>
                    <a:pt x="4762" y="394387"/>
                  </a:cubicBezTo>
                  <a:cubicBezTo>
                    <a:pt x="5238" y="389389"/>
                    <a:pt x="8436" y="385000"/>
                    <a:pt x="9525" y="380099"/>
                  </a:cubicBezTo>
                  <a:cubicBezTo>
                    <a:pt x="11620" y="370673"/>
                    <a:pt x="12192" y="360950"/>
                    <a:pt x="14287" y="351524"/>
                  </a:cubicBezTo>
                  <a:cubicBezTo>
                    <a:pt x="15376" y="346624"/>
                    <a:pt x="17671" y="342064"/>
                    <a:pt x="19050" y="337237"/>
                  </a:cubicBezTo>
                  <a:cubicBezTo>
                    <a:pt x="20502" y="332154"/>
                    <a:pt x="25214" y="309948"/>
                    <a:pt x="28575" y="303899"/>
                  </a:cubicBezTo>
                  <a:cubicBezTo>
                    <a:pt x="34134" y="293892"/>
                    <a:pt x="41275" y="284849"/>
                    <a:pt x="47625" y="275324"/>
                  </a:cubicBezTo>
                  <a:cubicBezTo>
                    <a:pt x="54096" y="265618"/>
                    <a:pt x="64057" y="250105"/>
                    <a:pt x="71437" y="241987"/>
                  </a:cubicBezTo>
                  <a:cubicBezTo>
                    <a:pt x="82008" y="230358"/>
                    <a:pt x="91699" y="217367"/>
                    <a:pt x="104775" y="208649"/>
                  </a:cubicBezTo>
                  <a:cubicBezTo>
                    <a:pt x="139577" y="185447"/>
                    <a:pt x="95824" y="213763"/>
                    <a:pt x="138112" y="189599"/>
                  </a:cubicBezTo>
                  <a:cubicBezTo>
                    <a:pt x="143082" y="186759"/>
                    <a:pt x="147430" y="182914"/>
                    <a:pt x="152400" y="180074"/>
                  </a:cubicBezTo>
                  <a:cubicBezTo>
                    <a:pt x="158564" y="176552"/>
                    <a:pt x="165362" y="174202"/>
                    <a:pt x="171450" y="170549"/>
                  </a:cubicBezTo>
                  <a:cubicBezTo>
                    <a:pt x="212389" y="145986"/>
                    <a:pt x="185575" y="156315"/>
                    <a:pt x="214312" y="146737"/>
                  </a:cubicBezTo>
                  <a:lnTo>
                    <a:pt x="242887" y="127687"/>
                  </a:lnTo>
                  <a:cubicBezTo>
                    <a:pt x="259816" y="116401"/>
                    <a:pt x="251451" y="118162"/>
                    <a:pt x="257175" y="10387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62400" y="5181600"/>
              <a:ext cx="457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3929063" y="3547864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>
            <a:off x="6858000" y="3592920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3781423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239974" y="4349061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84318" y="3124200"/>
                <a:ext cx="1089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18" y="3124200"/>
                <a:ext cx="1089209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8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 animBg="1"/>
      <p:bldP spid="46" grpId="0"/>
      <p:bldP spid="47" grpId="0" animBg="1"/>
      <p:bldP spid="50" grpId="0" animBg="1"/>
      <p:bldP spid="51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grpSp>
        <p:nvGrpSpPr>
          <p:cNvPr id="10" name="Group 9"/>
          <p:cNvGrpSpPr/>
          <p:nvPr/>
        </p:nvGrpSpPr>
        <p:grpSpPr>
          <a:xfrm>
            <a:off x="6057900" y="742681"/>
            <a:ext cx="2438400" cy="461665"/>
            <a:chOff x="1295400" y="2588085"/>
            <a:chExt cx="2438400" cy="461665"/>
          </a:xfrm>
        </p:grpSpPr>
        <p:sp>
          <p:nvSpPr>
            <p:cNvPr id="5" name="Freeform 4"/>
            <p:cNvSpPr/>
            <p:nvPr/>
          </p:nvSpPr>
          <p:spPr>
            <a:xfrm flipH="1">
              <a:off x="1295400" y="2743200"/>
              <a:ext cx="596265" cy="205105"/>
            </a:xfrm>
            <a:custGeom>
              <a:avLst/>
              <a:gdLst>
                <a:gd name="connsiteX0" fmla="*/ 0 w 2181225"/>
                <a:gd name="connsiteY0" fmla="*/ 371475 h 752475"/>
                <a:gd name="connsiteX1" fmla="*/ 733425 w 2181225"/>
                <a:gd name="connsiteY1" fmla="*/ 371475 h 752475"/>
                <a:gd name="connsiteX2" fmla="*/ 828675 w 2181225"/>
                <a:gd name="connsiteY2" fmla="*/ 0 h 752475"/>
                <a:gd name="connsiteX3" fmla="*/ 962025 w 2181225"/>
                <a:gd name="connsiteY3" fmla="*/ 733425 h 752475"/>
                <a:gd name="connsiteX4" fmla="*/ 1095375 w 2181225"/>
                <a:gd name="connsiteY4" fmla="*/ 9525 h 752475"/>
                <a:gd name="connsiteX5" fmla="*/ 1228725 w 2181225"/>
                <a:gd name="connsiteY5" fmla="*/ 752475 h 752475"/>
                <a:gd name="connsiteX6" fmla="*/ 1333500 w 2181225"/>
                <a:gd name="connsiteY6" fmla="*/ 19050 h 752475"/>
                <a:gd name="connsiteX7" fmla="*/ 1438275 w 2181225"/>
                <a:gd name="connsiteY7" fmla="*/ 361950 h 752475"/>
                <a:gd name="connsiteX8" fmla="*/ 2181225 w 2181225"/>
                <a:gd name="connsiteY8" fmla="*/ 371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225" h="752475">
                  <a:moveTo>
                    <a:pt x="0" y="371475"/>
                  </a:moveTo>
                  <a:lnTo>
                    <a:pt x="733425" y="371475"/>
                  </a:lnTo>
                  <a:lnTo>
                    <a:pt x="828675" y="0"/>
                  </a:lnTo>
                  <a:lnTo>
                    <a:pt x="962025" y="733425"/>
                  </a:lnTo>
                  <a:lnTo>
                    <a:pt x="1095375" y="9525"/>
                  </a:lnTo>
                  <a:lnTo>
                    <a:pt x="1228725" y="752475"/>
                  </a:lnTo>
                  <a:lnTo>
                    <a:pt x="1333500" y="19050"/>
                  </a:lnTo>
                  <a:lnTo>
                    <a:pt x="1438275" y="361950"/>
                  </a:lnTo>
                  <a:lnTo>
                    <a:pt x="2181225" y="3714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SimSu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=1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𝑜h𝑚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588085"/>
                  <a:ext cx="2286000" cy="46166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1"/>
          <p:cNvSpPr txBox="1">
            <a:spLocks/>
          </p:cNvSpPr>
          <p:nvPr/>
        </p:nvSpPr>
        <p:spPr>
          <a:xfrm>
            <a:off x="516082" y="1017666"/>
            <a:ext cx="3124200" cy="151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the total resistance between </a:t>
            </a:r>
            <a:r>
              <a:rPr lang="en-US" sz="2400" b="1" i="1" dirty="0" smtClean="0"/>
              <a:t>these two points?</a:t>
            </a:r>
            <a:endParaRPr lang="en-US" sz="2400" b="1" i="1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6200" y="2667000"/>
            <a:ext cx="2743200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Finite element: </a:t>
            </a:r>
            <a:endParaRPr lang="en-US" sz="2400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56309" y="3429000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1-D chain: </a:t>
            </a:r>
            <a:endParaRPr lang="en-US" sz="2400" dirty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28600" y="4953000"/>
            <a:ext cx="2715491" cy="80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Infinite 2-D array: 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886200" y="1905000"/>
            <a:ext cx="4972343" cy="1947863"/>
            <a:chOff x="3886200" y="1905000"/>
            <a:chExt cx="4972343" cy="1947863"/>
          </a:xfrm>
        </p:grpSpPr>
        <p:sp>
          <p:nvSpPr>
            <p:cNvPr id="21" name="Freeform 20"/>
            <p:cNvSpPr/>
            <p:nvPr/>
          </p:nvSpPr>
          <p:spPr>
            <a:xfrm>
              <a:off x="3886200" y="2971800"/>
              <a:ext cx="4972343" cy="881063"/>
            </a:xfrm>
            <a:custGeom>
              <a:avLst/>
              <a:gdLst>
                <a:gd name="connsiteX0" fmla="*/ 1119312 w 4972343"/>
                <a:gd name="connsiteY0" fmla="*/ 704850 h 881063"/>
                <a:gd name="connsiteX1" fmla="*/ 1119312 w 4972343"/>
                <a:gd name="connsiteY1" fmla="*/ 704850 h 881063"/>
                <a:gd name="connsiteX2" fmla="*/ 1143125 w 4972343"/>
                <a:gd name="connsiteY2" fmla="*/ 747713 h 881063"/>
                <a:gd name="connsiteX3" fmla="*/ 1157412 w 4972343"/>
                <a:gd name="connsiteY3" fmla="*/ 762000 h 881063"/>
                <a:gd name="connsiteX4" fmla="*/ 1162175 w 4972343"/>
                <a:gd name="connsiteY4" fmla="*/ 776288 h 881063"/>
                <a:gd name="connsiteX5" fmla="*/ 1176462 w 4972343"/>
                <a:gd name="connsiteY5" fmla="*/ 790575 h 881063"/>
                <a:gd name="connsiteX6" fmla="*/ 1190750 w 4972343"/>
                <a:gd name="connsiteY6" fmla="*/ 809625 h 881063"/>
                <a:gd name="connsiteX7" fmla="*/ 1224087 w 4972343"/>
                <a:gd name="connsiteY7" fmla="*/ 838200 h 881063"/>
                <a:gd name="connsiteX8" fmla="*/ 1252662 w 4972343"/>
                <a:gd name="connsiteY8" fmla="*/ 847725 h 881063"/>
                <a:gd name="connsiteX9" fmla="*/ 1286000 w 4972343"/>
                <a:gd name="connsiteY9" fmla="*/ 871538 h 881063"/>
                <a:gd name="connsiteX10" fmla="*/ 1305050 w 4972343"/>
                <a:gd name="connsiteY10" fmla="*/ 881063 h 881063"/>
                <a:gd name="connsiteX11" fmla="*/ 1366962 w 4972343"/>
                <a:gd name="connsiteY11" fmla="*/ 871538 h 881063"/>
                <a:gd name="connsiteX12" fmla="*/ 1409825 w 4972343"/>
                <a:gd name="connsiteY12" fmla="*/ 862013 h 881063"/>
                <a:gd name="connsiteX13" fmla="*/ 1428875 w 4972343"/>
                <a:gd name="connsiteY13" fmla="*/ 819150 h 881063"/>
                <a:gd name="connsiteX14" fmla="*/ 1443162 w 4972343"/>
                <a:gd name="connsiteY14" fmla="*/ 790575 h 881063"/>
                <a:gd name="connsiteX15" fmla="*/ 1462212 w 4972343"/>
                <a:gd name="connsiteY15" fmla="*/ 742950 h 881063"/>
                <a:gd name="connsiteX16" fmla="*/ 1471737 w 4972343"/>
                <a:gd name="connsiteY16" fmla="*/ 728663 h 881063"/>
                <a:gd name="connsiteX17" fmla="*/ 1500312 w 4972343"/>
                <a:gd name="connsiteY17" fmla="*/ 709613 h 881063"/>
                <a:gd name="connsiteX18" fmla="*/ 1514600 w 4972343"/>
                <a:gd name="connsiteY18" fmla="*/ 700088 h 881063"/>
                <a:gd name="connsiteX19" fmla="*/ 1528887 w 4972343"/>
                <a:gd name="connsiteY19" fmla="*/ 690563 h 881063"/>
                <a:gd name="connsiteX20" fmla="*/ 1571750 w 4972343"/>
                <a:gd name="connsiteY20" fmla="*/ 681038 h 881063"/>
                <a:gd name="connsiteX21" fmla="*/ 1667000 w 4972343"/>
                <a:gd name="connsiteY21" fmla="*/ 685800 h 881063"/>
                <a:gd name="connsiteX22" fmla="*/ 1695575 w 4972343"/>
                <a:gd name="connsiteY22" fmla="*/ 728663 h 881063"/>
                <a:gd name="connsiteX23" fmla="*/ 1714625 w 4972343"/>
                <a:gd name="connsiteY23" fmla="*/ 757238 h 881063"/>
                <a:gd name="connsiteX24" fmla="*/ 1724150 w 4972343"/>
                <a:gd name="connsiteY24" fmla="*/ 771525 h 881063"/>
                <a:gd name="connsiteX25" fmla="*/ 1747962 w 4972343"/>
                <a:gd name="connsiteY25" fmla="*/ 800100 h 881063"/>
                <a:gd name="connsiteX26" fmla="*/ 1762250 w 4972343"/>
                <a:gd name="connsiteY26" fmla="*/ 828675 h 881063"/>
                <a:gd name="connsiteX27" fmla="*/ 1767012 w 4972343"/>
                <a:gd name="connsiteY27" fmla="*/ 842963 h 881063"/>
                <a:gd name="connsiteX28" fmla="*/ 1795587 w 4972343"/>
                <a:gd name="connsiteY28" fmla="*/ 866775 h 881063"/>
                <a:gd name="connsiteX29" fmla="*/ 1886075 w 4972343"/>
                <a:gd name="connsiteY29" fmla="*/ 862013 h 881063"/>
                <a:gd name="connsiteX30" fmla="*/ 1924175 w 4972343"/>
                <a:gd name="connsiteY30" fmla="*/ 852488 h 881063"/>
                <a:gd name="connsiteX31" fmla="*/ 1957512 w 4972343"/>
                <a:gd name="connsiteY31" fmla="*/ 828675 h 881063"/>
                <a:gd name="connsiteX32" fmla="*/ 1990850 w 4972343"/>
                <a:gd name="connsiteY32" fmla="*/ 804863 h 881063"/>
                <a:gd name="connsiteX33" fmla="*/ 2019425 w 4972343"/>
                <a:gd name="connsiteY33" fmla="*/ 776288 h 881063"/>
                <a:gd name="connsiteX34" fmla="*/ 2048000 w 4972343"/>
                <a:gd name="connsiteY34" fmla="*/ 757238 h 881063"/>
                <a:gd name="connsiteX35" fmla="*/ 2062287 w 4972343"/>
                <a:gd name="connsiteY35" fmla="*/ 752475 h 881063"/>
                <a:gd name="connsiteX36" fmla="*/ 2076575 w 4972343"/>
                <a:gd name="connsiteY36" fmla="*/ 742950 h 881063"/>
                <a:gd name="connsiteX37" fmla="*/ 2109912 w 4972343"/>
                <a:gd name="connsiteY37" fmla="*/ 728663 h 881063"/>
                <a:gd name="connsiteX38" fmla="*/ 2124200 w 4972343"/>
                <a:gd name="connsiteY38" fmla="*/ 719138 h 881063"/>
                <a:gd name="connsiteX39" fmla="*/ 2162300 w 4972343"/>
                <a:gd name="connsiteY39" fmla="*/ 709613 h 881063"/>
                <a:gd name="connsiteX40" fmla="*/ 2176587 w 4972343"/>
                <a:gd name="connsiteY40" fmla="*/ 704850 h 881063"/>
                <a:gd name="connsiteX41" fmla="*/ 2195637 w 4972343"/>
                <a:gd name="connsiteY41" fmla="*/ 714375 h 881063"/>
                <a:gd name="connsiteX42" fmla="*/ 2209925 w 4972343"/>
                <a:gd name="connsiteY42" fmla="*/ 728663 h 881063"/>
                <a:gd name="connsiteX43" fmla="*/ 2228975 w 4972343"/>
                <a:gd name="connsiteY43" fmla="*/ 733425 h 881063"/>
                <a:gd name="connsiteX44" fmla="*/ 2271837 w 4972343"/>
                <a:gd name="connsiteY44" fmla="*/ 742950 h 881063"/>
                <a:gd name="connsiteX45" fmla="*/ 2300412 w 4972343"/>
                <a:gd name="connsiteY45" fmla="*/ 752475 h 881063"/>
                <a:gd name="connsiteX46" fmla="*/ 2324225 w 4972343"/>
                <a:gd name="connsiteY46" fmla="*/ 776288 h 881063"/>
                <a:gd name="connsiteX47" fmla="*/ 2338512 w 4972343"/>
                <a:gd name="connsiteY47" fmla="*/ 804863 h 881063"/>
                <a:gd name="connsiteX48" fmla="*/ 2348037 w 4972343"/>
                <a:gd name="connsiteY48" fmla="*/ 847725 h 881063"/>
                <a:gd name="connsiteX49" fmla="*/ 2357562 w 4972343"/>
                <a:gd name="connsiteY49" fmla="*/ 862013 h 881063"/>
                <a:gd name="connsiteX50" fmla="*/ 2409950 w 4972343"/>
                <a:gd name="connsiteY50" fmla="*/ 866775 h 881063"/>
                <a:gd name="connsiteX51" fmla="*/ 2467100 w 4972343"/>
                <a:gd name="connsiteY51" fmla="*/ 857250 h 881063"/>
                <a:gd name="connsiteX52" fmla="*/ 2486150 w 4972343"/>
                <a:gd name="connsiteY52" fmla="*/ 842963 h 881063"/>
                <a:gd name="connsiteX53" fmla="*/ 2514725 w 4972343"/>
                <a:gd name="connsiteY53" fmla="*/ 823913 h 881063"/>
                <a:gd name="connsiteX54" fmla="*/ 2529012 w 4972343"/>
                <a:gd name="connsiteY54" fmla="*/ 809625 h 881063"/>
                <a:gd name="connsiteX55" fmla="*/ 2557587 w 4972343"/>
                <a:gd name="connsiteY55" fmla="*/ 790575 h 881063"/>
                <a:gd name="connsiteX56" fmla="*/ 2600450 w 4972343"/>
                <a:gd name="connsiteY56" fmla="*/ 757238 h 881063"/>
                <a:gd name="connsiteX57" fmla="*/ 2619500 w 4972343"/>
                <a:gd name="connsiteY57" fmla="*/ 742950 h 881063"/>
                <a:gd name="connsiteX58" fmla="*/ 2662362 w 4972343"/>
                <a:gd name="connsiteY58" fmla="*/ 714375 h 881063"/>
                <a:gd name="connsiteX59" fmla="*/ 2676650 w 4972343"/>
                <a:gd name="connsiteY59" fmla="*/ 704850 h 881063"/>
                <a:gd name="connsiteX60" fmla="*/ 2705225 w 4972343"/>
                <a:gd name="connsiteY60" fmla="*/ 695325 h 881063"/>
                <a:gd name="connsiteX61" fmla="*/ 2776662 w 4972343"/>
                <a:gd name="connsiteY61" fmla="*/ 704850 h 881063"/>
                <a:gd name="connsiteX62" fmla="*/ 2805237 w 4972343"/>
                <a:gd name="connsiteY62" fmla="*/ 723900 h 881063"/>
                <a:gd name="connsiteX63" fmla="*/ 2819525 w 4972343"/>
                <a:gd name="connsiteY63" fmla="*/ 733425 h 881063"/>
                <a:gd name="connsiteX64" fmla="*/ 2838575 w 4972343"/>
                <a:gd name="connsiteY64" fmla="*/ 766763 h 881063"/>
                <a:gd name="connsiteX65" fmla="*/ 2857625 w 4972343"/>
                <a:gd name="connsiteY65" fmla="*/ 795338 h 881063"/>
                <a:gd name="connsiteX66" fmla="*/ 2862387 w 4972343"/>
                <a:gd name="connsiteY66" fmla="*/ 819150 h 881063"/>
                <a:gd name="connsiteX67" fmla="*/ 2890962 w 4972343"/>
                <a:gd name="connsiteY67" fmla="*/ 857250 h 881063"/>
                <a:gd name="connsiteX68" fmla="*/ 2905250 w 4972343"/>
                <a:gd name="connsiteY68" fmla="*/ 862013 h 881063"/>
                <a:gd name="connsiteX69" fmla="*/ 3024312 w 4972343"/>
                <a:gd name="connsiteY69" fmla="*/ 857250 h 881063"/>
                <a:gd name="connsiteX70" fmla="*/ 3038600 w 4972343"/>
                <a:gd name="connsiteY70" fmla="*/ 847725 h 881063"/>
                <a:gd name="connsiteX71" fmla="*/ 3052887 w 4972343"/>
                <a:gd name="connsiteY71" fmla="*/ 842963 h 881063"/>
                <a:gd name="connsiteX72" fmla="*/ 3081462 w 4972343"/>
                <a:gd name="connsiteY72" fmla="*/ 823913 h 881063"/>
                <a:gd name="connsiteX73" fmla="*/ 3095750 w 4972343"/>
                <a:gd name="connsiteY73" fmla="*/ 814388 h 881063"/>
                <a:gd name="connsiteX74" fmla="*/ 3114800 w 4972343"/>
                <a:gd name="connsiteY74" fmla="*/ 800100 h 881063"/>
                <a:gd name="connsiteX75" fmla="*/ 3129087 w 4972343"/>
                <a:gd name="connsiteY75" fmla="*/ 790575 h 881063"/>
                <a:gd name="connsiteX76" fmla="*/ 3162425 w 4972343"/>
                <a:gd name="connsiteY76" fmla="*/ 757238 h 881063"/>
                <a:gd name="connsiteX77" fmla="*/ 3200525 w 4972343"/>
                <a:gd name="connsiteY77" fmla="*/ 733425 h 881063"/>
                <a:gd name="connsiteX78" fmla="*/ 3214812 w 4972343"/>
                <a:gd name="connsiteY78" fmla="*/ 723900 h 881063"/>
                <a:gd name="connsiteX79" fmla="*/ 3229100 w 4972343"/>
                <a:gd name="connsiteY79" fmla="*/ 719138 h 881063"/>
                <a:gd name="connsiteX80" fmla="*/ 3262437 w 4972343"/>
                <a:gd name="connsiteY80" fmla="*/ 704850 h 881063"/>
                <a:gd name="connsiteX81" fmla="*/ 3300537 w 4972343"/>
                <a:gd name="connsiteY81" fmla="*/ 714375 h 881063"/>
                <a:gd name="connsiteX82" fmla="*/ 3314825 w 4972343"/>
                <a:gd name="connsiteY82" fmla="*/ 728663 h 881063"/>
                <a:gd name="connsiteX83" fmla="*/ 3338637 w 4972343"/>
                <a:gd name="connsiteY83" fmla="*/ 776288 h 881063"/>
                <a:gd name="connsiteX84" fmla="*/ 3343400 w 4972343"/>
                <a:gd name="connsiteY84" fmla="*/ 790575 h 881063"/>
                <a:gd name="connsiteX85" fmla="*/ 3357687 w 4972343"/>
                <a:gd name="connsiteY85" fmla="*/ 800100 h 881063"/>
                <a:gd name="connsiteX86" fmla="*/ 3391025 w 4972343"/>
                <a:gd name="connsiteY86" fmla="*/ 809625 h 881063"/>
                <a:gd name="connsiteX87" fmla="*/ 3405312 w 4972343"/>
                <a:gd name="connsiteY87" fmla="*/ 819150 h 881063"/>
                <a:gd name="connsiteX88" fmla="*/ 3419600 w 4972343"/>
                <a:gd name="connsiteY88" fmla="*/ 823913 h 881063"/>
                <a:gd name="connsiteX89" fmla="*/ 3438650 w 4972343"/>
                <a:gd name="connsiteY89" fmla="*/ 852488 h 881063"/>
                <a:gd name="connsiteX90" fmla="*/ 3452937 w 4972343"/>
                <a:gd name="connsiteY90" fmla="*/ 866775 h 881063"/>
                <a:gd name="connsiteX91" fmla="*/ 3548187 w 4972343"/>
                <a:gd name="connsiteY91" fmla="*/ 857250 h 881063"/>
                <a:gd name="connsiteX92" fmla="*/ 3576762 w 4972343"/>
                <a:gd name="connsiteY92" fmla="*/ 847725 h 881063"/>
                <a:gd name="connsiteX93" fmla="*/ 3605337 w 4972343"/>
                <a:gd name="connsiteY93" fmla="*/ 833438 h 881063"/>
                <a:gd name="connsiteX94" fmla="*/ 3633912 w 4972343"/>
                <a:gd name="connsiteY94" fmla="*/ 814388 h 881063"/>
                <a:gd name="connsiteX95" fmla="*/ 3676775 w 4972343"/>
                <a:gd name="connsiteY95" fmla="*/ 790575 h 881063"/>
                <a:gd name="connsiteX96" fmla="*/ 3691062 w 4972343"/>
                <a:gd name="connsiteY96" fmla="*/ 776288 h 881063"/>
                <a:gd name="connsiteX97" fmla="*/ 3705350 w 4972343"/>
                <a:gd name="connsiteY97" fmla="*/ 766763 h 881063"/>
                <a:gd name="connsiteX98" fmla="*/ 3714875 w 4972343"/>
                <a:gd name="connsiteY98" fmla="*/ 752475 h 881063"/>
                <a:gd name="connsiteX99" fmla="*/ 3757737 w 4972343"/>
                <a:gd name="connsiteY99" fmla="*/ 728663 h 881063"/>
                <a:gd name="connsiteX100" fmla="*/ 3772025 w 4972343"/>
                <a:gd name="connsiteY100" fmla="*/ 719138 h 881063"/>
                <a:gd name="connsiteX101" fmla="*/ 3833937 w 4972343"/>
                <a:gd name="connsiteY101" fmla="*/ 704850 h 881063"/>
                <a:gd name="connsiteX102" fmla="*/ 3852987 w 4972343"/>
                <a:gd name="connsiteY102" fmla="*/ 700088 h 881063"/>
                <a:gd name="connsiteX103" fmla="*/ 3905375 w 4972343"/>
                <a:gd name="connsiteY103" fmla="*/ 709613 h 881063"/>
                <a:gd name="connsiteX104" fmla="*/ 3919662 w 4972343"/>
                <a:gd name="connsiteY104" fmla="*/ 719138 h 881063"/>
                <a:gd name="connsiteX105" fmla="*/ 3929187 w 4972343"/>
                <a:gd name="connsiteY105" fmla="*/ 733425 h 881063"/>
                <a:gd name="connsiteX106" fmla="*/ 3938712 w 4972343"/>
                <a:gd name="connsiteY106" fmla="*/ 776288 h 881063"/>
                <a:gd name="connsiteX107" fmla="*/ 3948237 w 4972343"/>
                <a:gd name="connsiteY107" fmla="*/ 804863 h 881063"/>
                <a:gd name="connsiteX108" fmla="*/ 3953000 w 4972343"/>
                <a:gd name="connsiteY108" fmla="*/ 819150 h 881063"/>
                <a:gd name="connsiteX109" fmla="*/ 3981575 w 4972343"/>
                <a:gd name="connsiteY109" fmla="*/ 833438 h 881063"/>
                <a:gd name="connsiteX110" fmla="*/ 4019675 w 4972343"/>
                <a:gd name="connsiteY110" fmla="*/ 857250 h 881063"/>
                <a:gd name="connsiteX111" fmla="*/ 4033962 w 4972343"/>
                <a:gd name="connsiteY111" fmla="*/ 862013 h 881063"/>
                <a:gd name="connsiteX112" fmla="*/ 4048250 w 4972343"/>
                <a:gd name="connsiteY112" fmla="*/ 866775 h 881063"/>
                <a:gd name="connsiteX113" fmla="*/ 4100637 w 4972343"/>
                <a:gd name="connsiteY113" fmla="*/ 857250 h 881063"/>
                <a:gd name="connsiteX114" fmla="*/ 4114925 w 4972343"/>
                <a:gd name="connsiteY114" fmla="*/ 842963 h 881063"/>
                <a:gd name="connsiteX115" fmla="*/ 4143500 w 4972343"/>
                <a:gd name="connsiteY115" fmla="*/ 828675 h 881063"/>
                <a:gd name="connsiteX116" fmla="*/ 4162550 w 4972343"/>
                <a:gd name="connsiteY116" fmla="*/ 800100 h 881063"/>
                <a:gd name="connsiteX117" fmla="*/ 4167312 w 4972343"/>
                <a:gd name="connsiteY117" fmla="*/ 785813 h 881063"/>
                <a:gd name="connsiteX118" fmla="*/ 4195887 w 4972343"/>
                <a:gd name="connsiteY118" fmla="*/ 766763 h 881063"/>
                <a:gd name="connsiteX119" fmla="*/ 4219700 w 4972343"/>
                <a:gd name="connsiteY119" fmla="*/ 747713 h 881063"/>
                <a:gd name="connsiteX120" fmla="*/ 4262562 w 4972343"/>
                <a:gd name="connsiteY120" fmla="*/ 719138 h 881063"/>
                <a:gd name="connsiteX121" fmla="*/ 4291137 w 4972343"/>
                <a:gd name="connsiteY121" fmla="*/ 700088 h 881063"/>
                <a:gd name="connsiteX122" fmla="*/ 4334000 w 4972343"/>
                <a:gd name="connsiteY122" fmla="*/ 666750 h 881063"/>
                <a:gd name="connsiteX123" fmla="*/ 4348287 w 4972343"/>
                <a:gd name="connsiteY123" fmla="*/ 657225 h 881063"/>
                <a:gd name="connsiteX124" fmla="*/ 4405437 w 4972343"/>
                <a:gd name="connsiteY124" fmla="*/ 647700 h 881063"/>
                <a:gd name="connsiteX125" fmla="*/ 4448300 w 4972343"/>
                <a:gd name="connsiteY125" fmla="*/ 638175 h 881063"/>
                <a:gd name="connsiteX126" fmla="*/ 4481637 w 4972343"/>
                <a:gd name="connsiteY126" fmla="*/ 628650 h 881063"/>
                <a:gd name="connsiteX127" fmla="*/ 4505450 w 4972343"/>
                <a:gd name="connsiteY127" fmla="*/ 623888 h 881063"/>
                <a:gd name="connsiteX128" fmla="*/ 4519737 w 4972343"/>
                <a:gd name="connsiteY128" fmla="*/ 619125 h 881063"/>
                <a:gd name="connsiteX129" fmla="*/ 4553075 w 4972343"/>
                <a:gd name="connsiteY129" fmla="*/ 600075 h 881063"/>
                <a:gd name="connsiteX130" fmla="*/ 4581650 w 4972343"/>
                <a:gd name="connsiteY130" fmla="*/ 590550 h 881063"/>
                <a:gd name="connsiteX131" fmla="*/ 4595937 w 4972343"/>
                <a:gd name="connsiteY131" fmla="*/ 585788 h 881063"/>
                <a:gd name="connsiteX132" fmla="*/ 4619750 w 4972343"/>
                <a:gd name="connsiteY132" fmla="*/ 576263 h 881063"/>
                <a:gd name="connsiteX133" fmla="*/ 4634037 w 4972343"/>
                <a:gd name="connsiteY133" fmla="*/ 571500 h 881063"/>
                <a:gd name="connsiteX134" fmla="*/ 4648325 w 4972343"/>
                <a:gd name="connsiteY134" fmla="*/ 561975 h 881063"/>
                <a:gd name="connsiteX135" fmla="*/ 4676900 w 4972343"/>
                <a:gd name="connsiteY135" fmla="*/ 552450 h 881063"/>
                <a:gd name="connsiteX136" fmla="*/ 4691187 w 4972343"/>
                <a:gd name="connsiteY136" fmla="*/ 547688 h 881063"/>
                <a:gd name="connsiteX137" fmla="*/ 4719762 w 4972343"/>
                <a:gd name="connsiteY137" fmla="*/ 528638 h 881063"/>
                <a:gd name="connsiteX138" fmla="*/ 4757862 w 4972343"/>
                <a:gd name="connsiteY138" fmla="*/ 509588 h 881063"/>
                <a:gd name="connsiteX139" fmla="*/ 4772150 w 4972343"/>
                <a:gd name="connsiteY139" fmla="*/ 495300 h 881063"/>
                <a:gd name="connsiteX140" fmla="*/ 4786437 w 4972343"/>
                <a:gd name="connsiteY140" fmla="*/ 485775 h 881063"/>
                <a:gd name="connsiteX141" fmla="*/ 4800725 w 4972343"/>
                <a:gd name="connsiteY141" fmla="*/ 466725 h 881063"/>
                <a:gd name="connsiteX142" fmla="*/ 4819775 w 4972343"/>
                <a:gd name="connsiteY142" fmla="*/ 447675 h 881063"/>
                <a:gd name="connsiteX143" fmla="*/ 4834062 w 4972343"/>
                <a:gd name="connsiteY143" fmla="*/ 438150 h 881063"/>
                <a:gd name="connsiteX144" fmla="*/ 4848350 w 4972343"/>
                <a:gd name="connsiteY144" fmla="*/ 419100 h 881063"/>
                <a:gd name="connsiteX145" fmla="*/ 4862637 w 4972343"/>
                <a:gd name="connsiteY145" fmla="*/ 404813 h 881063"/>
                <a:gd name="connsiteX146" fmla="*/ 4867400 w 4972343"/>
                <a:gd name="connsiteY146" fmla="*/ 390525 h 881063"/>
                <a:gd name="connsiteX147" fmla="*/ 4891212 w 4972343"/>
                <a:gd name="connsiteY147" fmla="*/ 357188 h 881063"/>
                <a:gd name="connsiteX148" fmla="*/ 4895975 w 4972343"/>
                <a:gd name="connsiteY148" fmla="*/ 342900 h 881063"/>
                <a:gd name="connsiteX149" fmla="*/ 4910262 w 4972343"/>
                <a:gd name="connsiteY149" fmla="*/ 314325 h 881063"/>
                <a:gd name="connsiteX150" fmla="*/ 4919787 w 4972343"/>
                <a:gd name="connsiteY150" fmla="*/ 300038 h 881063"/>
                <a:gd name="connsiteX151" fmla="*/ 4943600 w 4972343"/>
                <a:gd name="connsiteY151" fmla="*/ 257175 h 881063"/>
                <a:gd name="connsiteX152" fmla="*/ 4957887 w 4972343"/>
                <a:gd name="connsiteY152" fmla="*/ 214313 h 881063"/>
                <a:gd name="connsiteX153" fmla="*/ 4967412 w 4972343"/>
                <a:gd name="connsiteY153" fmla="*/ 185738 h 881063"/>
                <a:gd name="connsiteX154" fmla="*/ 4972175 w 4972343"/>
                <a:gd name="connsiteY154" fmla="*/ 157163 h 881063"/>
                <a:gd name="connsiteX155" fmla="*/ 4967412 w 4972343"/>
                <a:gd name="connsiteY155" fmla="*/ 85725 h 881063"/>
                <a:gd name="connsiteX156" fmla="*/ 4943600 w 4972343"/>
                <a:gd name="connsiteY156" fmla="*/ 80963 h 881063"/>
                <a:gd name="connsiteX157" fmla="*/ 4910262 w 4972343"/>
                <a:gd name="connsiteY157" fmla="*/ 76200 h 881063"/>
                <a:gd name="connsiteX158" fmla="*/ 4886450 w 4972343"/>
                <a:gd name="connsiteY158" fmla="*/ 71438 h 881063"/>
                <a:gd name="connsiteX159" fmla="*/ 4857875 w 4972343"/>
                <a:gd name="connsiteY159" fmla="*/ 61913 h 881063"/>
                <a:gd name="connsiteX160" fmla="*/ 4800725 w 4972343"/>
                <a:gd name="connsiteY160" fmla="*/ 57150 h 881063"/>
                <a:gd name="connsiteX161" fmla="*/ 4776912 w 4972343"/>
                <a:gd name="connsiteY161" fmla="*/ 52388 h 881063"/>
                <a:gd name="connsiteX162" fmla="*/ 4734050 w 4972343"/>
                <a:gd name="connsiteY162" fmla="*/ 42863 h 881063"/>
                <a:gd name="connsiteX163" fmla="*/ 3443412 w 4972343"/>
                <a:gd name="connsiteY163" fmla="*/ 33338 h 881063"/>
                <a:gd name="connsiteX164" fmla="*/ 3286250 w 4972343"/>
                <a:gd name="connsiteY164" fmla="*/ 28575 h 881063"/>
                <a:gd name="connsiteX165" fmla="*/ 2924300 w 4972343"/>
                <a:gd name="connsiteY165" fmla="*/ 19050 h 881063"/>
                <a:gd name="connsiteX166" fmla="*/ 2586162 w 4972343"/>
                <a:gd name="connsiteY166" fmla="*/ 0 h 881063"/>
                <a:gd name="connsiteX167" fmla="*/ 2228975 w 4972343"/>
                <a:gd name="connsiteY167" fmla="*/ 4763 h 881063"/>
                <a:gd name="connsiteX168" fmla="*/ 2200400 w 4972343"/>
                <a:gd name="connsiteY168" fmla="*/ 9525 h 881063"/>
                <a:gd name="connsiteX169" fmla="*/ 2105150 w 4972343"/>
                <a:gd name="connsiteY169" fmla="*/ 19050 h 881063"/>
                <a:gd name="connsiteX170" fmla="*/ 1233612 w 4972343"/>
                <a:gd name="connsiteY170" fmla="*/ 33338 h 881063"/>
                <a:gd name="connsiteX171" fmla="*/ 333500 w 4972343"/>
                <a:gd name="connsiteY171" fmla="*/ 42863 h 881063"/>
                <a:gd name="connsiteX172" fmla="*/ 319212 w 4972343"/>
                <a:gd name="connsiteY172" fmla="*/ 47625 h 881063"/>
                <a:gd name="connsiteX173" fmla="*/ 295400 w 4972343"/>
                <a:gd name="connsiteY173" fmla="*/ 52388 h 881063"/>
                <a:gd name="connsiteX174" fmla="*/ 233487 w 4972343"/>
                <a:gd name="connsiteY174" fmla="*/ 66675 h 881063"/>
                <a:gd name="connsiteX175" fmla="*/ 214437 w 4972343"/>
                <a:gd name="connsiteY175" fmla="*/ 76200 h 881063"/>
                <a:gd name="connsiteX176" fmla="*/ 171575 w 4972343"/>
                <a:gd name="connsiteY176" fmla="*/ 85725 h 881063"/>
                <a:gd name="connsiteX177" fmla="*/ 157287 w 4972343"/>
                <a:gd name="connsiteY177" fmla="*/ 90488 h 881063"/>
                <a:gd name="connsiteX178" fmla="*/ 138237 w 4972343"/>
                <a:gd name="connsiteY178" fmla="*/ 95250 h 881063"/>
                <a:gd name="connsiteX179" fmla="*/ 109662 w 4972343"/>
                <a:gd name="connsiteY179" fmla="*/ 109538 h 881063"/>
                <a:gd name="connsiteX180" fmla="*/ 90612 w 4972343"/>
                <a:gd name="connsiteY180" fmla="*/ 114300 h 881063"/>
                <a:gd name="connsiteX181" fmla="*/ 71562 w 4972343"/>
                <a:gd name="connsiteY181" fmla="*/ 123825 h 881063"/>
                <a:gd name="connsiteX182" fmla="*/ 28700 w 4972343"/>
                <a:gd name="connsiteY182" fmla="*/ 161925 h 881063"/>
                <a:gd name="connsiteX183" fmla="*/ 19175 w 4972343"/>
                <a:gd name="connsiteY183" fmla="*/ 180975 h 881063"/>
                <a:gd name="connsiteX184" fmla="*/ 14412 w 4972343"/>
                <a:gd name="connsiteY184" fmla="*/ 200025 h 881063"/>
                <a:gd name="connsiteX185" fmla="*/ 4887 w 4972343"/>
                <a:gd name="connsiteY185" fmla="*/ 228600 h 881063"/>
                <a:gd name="connsiteX186" fmla="*/ 4887 w 4972343"/>
                <a:gd name="connsiteY186" fmla="*/ 338138 h 881063"/>
                <a:gd name="connsiteX187" fmla="*/ 33462 w 4972343"/>
                <a:gd name="connsiteY187" fmla="*/ 371475 h 881063"/>
                <a:gd name="connsiteX188" fmla="*/ 52512 w 4972343"/>
                <a:gd name="connsiteY188" fmla="*/ 395288 h 881063"/>
                <a:gd name="connsiteX189" fmla="*/ 71562 w 4972343"/>
                <a:gd name="connsiteY189" fmla="*/ 414338 h 881063"/>
                <a:gd name="connsiteX190" fmla="*/ 81087 w 4972343"/>
                <a:gd name="connsiteY190" fmla="*/ 428625 h 881063"/>
                <a:gd name="connsiteX191" fmla="*/ 109662 w 4972343"/>
                <a:gd name="connsiteY191" fmla="*/ 457200 h 881063"/>
                <a:gd name="connsiteX192" fmla="*/ 138237 w 4972343"/>
                <a:gd name="connsiteY192" fmla="*/ 481013 h 881063"/>
                <a:gd name="connsiteX193" fmla="*/ 147762 w 4972343"/>
                <a:gd name="connsiteY193" fmla="*/ 495300 h 881063"/>
                <a:gd name="connsiteX194" fmla="*/ 214437 w 4972343"/>
                <a:gd name="connsiteY194" fmla="*/ 528638 h 881063"/>
                <a:gd name="connsiteX195" fmla="*/ 247775 w 4972343"/>
                <a:gd name="connsiteY195" fmla="*/ 547688 h 881063"/>
                <a:gd name="connsiteX196" fmla="*/ 266825 w 4972343"/>
                <a:gd name="connsiteY196" fmla="*/ 557213 h 881063"/>
                <a:gd name="connsiteX197" fmla="*/ 309687 w 4972343"/>
                <a:gd name="connsiteY197" fmla="*/ 566738 h 881063"/>
                <a:gd name="connsiteX198" fmla="*/ 328737 w 4972343"/>
                <a:gd name="connsiteY198" fmla="*/ 571500 h 881063"/>
                <a:gd name="connsiteX199" fmla="*/ 352550 w 4972343"/>
                <a:gd name="connsiteY199" fmla="*/ 576263 h 881063"/>
                <a:gd name="connsiteX200" fmla="*/ 381125 w 4972343"/>
                <a:gd name="connsiteY200" fmla="*/ 585788 h 881063"/>
                <a:gd name="connsiteX201" fmla="*/ 395412 w 4972343"/>
                <a:gd name="connsiteY201" fmla="*/ 590550 h 881063"/>
                <a:gd name="connsiteX202" fmla="*/ 443037 w 4972343"/>
                <a:gd name="connsiteY202" fmla="*/ 604838 h 881063"/>
                <a:gd name="connsiteX203" fmla="*/ 485900 w 4972343"/>
                <a:gd name="connsiteY203" fmla="*/ 619125 h 881063"/>
                <a:gd name="connsiteX204" fmla="*/ 500187 w 4972343"/>
                <a:gd name="connsiteY204" fmla="*/ 628650 h 881063"/>
                <a:gd name="connsiteX205" fmla="*/ 543050 w 4972343"/>
                <a:gd name="connsiteY205" fmla="*/ 638175 h 881063"/>
                <a:gd name="connsiteX206" fmla="*/ 566862 w 4972343"/>
                <a:gd name="connsiteY206" fmla="*/ 647700 h 881063"/>
                <a:gd name="connsiteX207" fmla="*/ 581150 w 4972343"/>
                <a:gd name="connsiteY207" fmla="*/ 657225 h 881063"/>
                <a:gd name="connsiteX208" fmla="*/ 600200 w 4972343"/>
                <a:gd name="connsiteY208" fmla="*/ 661988 h 881063"/>
                <a:gd name="connsiteX209" fmla="*/ 628775 w 4972343"/>
                <a:gd name="connsiteY209" fmla="*/ 685800 h 881063"/>
                <a:gd name="connsiteX210" fmla="*/ 643062 w 4972343"/>
                <a:gd name="connsiteY210" fmla="*/ 695325 h 881063"/>
                <a:gd name="connsiteX211" fmla="*/ 652587 w 4972343"/>
                <a:gd name="connsiteY211" fmla="*/ 709613 h 881063"/>
                <a:gd name="connsiteX212" fmla="*/ 666875 w 4972343"/>
                <a:gd name="connsiteY212" fmla="*/ 719138 h 881063"/>
                <a:gd name="connsiteX213" fmla="*/ 671637 w 4972343"/>
                <a:gd name="connsiteY213" fmla="*/ 733425 h 881063"/>
                <a:gd name="connsiteX214" fmla="*/ 681162 w 4972343"/>
                <a:gd name="connsiteY214" fmla="*/ 747713 h 881063"/>
                <a:gd name="connsiteX215" fmla="*/ 690687 w 4972343"/>
                <a:gd name="connsiteY215" fmla="*/ 776288 h 881063"/>
                <a:gd name="connsiteX216" fmla="*/ 700212 w 4972343"/>
                <a:gd name="connsiteY216" fmla="*/ 809625 h 881063"/>
                <a:gd name="connsiteX217" fmla="*/ 704975 w 4972343"/>
                <a:gd name="connsiteY217" fmla="*/ 838200 h 881063"/>
                <a:gd name="connsiteX218" fmla="*/ 719262 w 4972343"/>
                <a:gd name="connsiteY218" fmla="*/ 847725 h 881063"/>
                <a:gd name="connsiteX219" fmla="*/ 771650 w 4972343"/>
                <a:gd name="connsiteY219" fmla="*/ 857250 h 881063"/>
                <a:gd name="connsiteX220" fmla="*/ 785937 w 4972343"/>
                <a:gd name="connsiteY220" fmla="*/ 866775 h 881063"/>
                <a:gd name="connsiteX221" fmla="*/ 833562 w 4972343"/>
                <a:gd name="connsiteY221" fmla="*/ 852488 h 881063"/>
                <a:gd name="connsiteX222" fmla="*/ 852612 w 4972343"/>
                <a:gd name="connsiteY222" fmla="*/ 823913 h 881063"/>
                <a:gd name="connsiteX223" fmla="*/ 862137 w 4972343"/>
                <a:gd name="connsiteY223" fmla="*/ 809625 h 881063"/>
                <a:gd name="connsiteX224" fmla="*/ 895475 w 4972343"/>
                <a:gd name="connsiteY224" fmla="*/ 766763 h 881063"/>
                <a:gd name="connsiteX225" fmla="*/ 909762 w 4972343"/>
                <a:gd name="connsiteY225" fmla="*/ 757238 h 881063"/>
                <a:gd name="connsiteX226" fmla="*/ 947862 w 4972343"/>
                <a:gd name="connsiteY226" fmla="*/ 747713 h 881063"/>
                <a:gd name="connsiteX227" fmla="*/ 1005012 w 4972343"/>
                <a:gd name="connsiteY227" fmla="*/ 738188 h 881063"/>
                <a:gd name="connsiteX228" fmla="*/ 1062162 w 4972343"/>
                <a:gd name="connsiteY228" fmla="*/ 728663 h 881063"/>
                <a:gd name="connsiteX229" fmla="*/ 1100262 w 4972343"/>
                <a:gd name="connsiteY229" fmla="*/ 723900 h 881063"/>
                <a:gd name="connsiteX230" fmla="*/ 1119312 w 4972343"/>
                <a:gd name="connsiteY230" fmla="*/ 704850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4972343" h="881063">
                  <a:moveTo>
                    <a:pt x="1119312" y="704850"/>
                  </a:moveTo>
                  <a:lnTo>
                    <a:pt x="1119312" y="704850"/>
                  </a:lnTo>
                  <a:cubicBezTo>
                    <a:pt x="1127250" y="719138"/>
                    <a:pt x="1134059" y="734114"/>
                    <a:pt x="1143125" y="747713"/>
                  </a:cubicBezTo>
                  <a:cubicBezTo>
                    <a:pt x="1146861" y="753317"/>
                    <a:pt x="1153676" y="756396"/>
                    <a:pt x="1157412" y="762000"/>
                  </a:cubicBezTo>
                  <a:cubicBezTo>
                    <a:pt x="1160197" y="766177"/>
                    <a:pt x="1159390" y="772111"/>
                    <a:pt x="1162175" y="776288"/>
                  </a:cubicBezTo>
                  <a:cubicBezTo>
                    <a:pt x="1165911" y="781892"/>
                    <a:pt x="1172079" y="785461"/>
                    <a:pt x="1176462" y="790575"/>
                  </a:cubicBezTo>
                  <a:cubicBezTo>
                    <a:pt x="1181628" y="796602"/>
                    <a:pt x="1185584" y="803598"/>
                    <a:pt x="1190750" y="809625"/>
                  </a:cubicBezTo>
                  <a:cubicBezTo>
                    <a:pt x="1197901" y="817968"/>
                    <a:pt x="1214673" y="833493"/>
                    <a:pt x="1224087" y="838200"/>
                  </a:cubicBezTo>
                  <a:cubicBezTo>
                    <a:pt x="1233067" y="842690"/>
                    <a:pt x="1252662" y="847725"/>
                    <a:pt x="1252662" y="847725"/>
                  </a:cubicBezTo>
                  <a:cubicBezTo>
                    <a:pt x="1260845" y="853862"/>
                    <a:pt x="1276246" y="865965"/>
                    <a:pt x="1286000" y="871538"/>
                  </a:cubicBezTo>
                  <a:cubicBezTo>
                    <a:pt x="1292164" y="875060"/>
                    <a:pt x="1298700" y="877888"/>
                    <a:pt x="1305050" y="881063"/>
                  </a:cubicBezTo>
                  <a:cubicBezTo>
                    <a:pt x="1395165" y="871049"/>
                    <a:pt x="1315413" y="881848"/>
                    <a:pt x="1366962" y="871538"/>
                  </a:cubicBezTo>
                  <a:cubicBezTo>
                    <a:pt x="1408869" y="863157"/>
                    <a:pt x="1382019" y="871280"/>
                    <a:pt x="1409825" y="862013"/>
                  </a:cubicBezTo>
                  <a:cubicBezTo>
                    <a:pt x="1421160" y="828008"/>
                    <a:pt x="1413781" y="841792"/>
                    <a:pt x="1428875" y="819150"/>
                  </a:cubicBezTo>
                  <a:cubicBezTo>
                    <a:pt x="1446239" y="767053"/>
                    <a:pt x="1418546" y="845961"/>
                    <a:pt x="1443162" y="790575"/>
                  </a:cubicBezTo>
                  <a:cubicBezTo>
                    <a:pt x="1462674" y="746671"/>
                    <a:pt x="1442722" y="777057"/>
                    <a:pt x="1462212" y="742950"/>
                  </a:cubicBezTo>
                  <a:cubicBezTo>
                    <a:pt x="1465052" y="737980"/>
                    <a:pt x="1467429" y="732432"/>
                    <a:pt x="1471737" y="728663"/>
                  </a:cubicBezTo>
                  <a:cubicBezTo>
                    <a:pt x="1480352" y="721125"/>
                    <a:pt x="1490787" y="715963"/>
                    <a:pt x="1500312" y="709613"/>
                  </a:cubicBezTo>
                  <a:lnTo>
                    <a:pt x="1514600" y="700088"/>
                  </a:lnTo>
                  <a:cubicBezTo>
                    <a:pt x="1519362" y="696913"/>
                    <a:pt x="1523241" y="691504"/>
                    <a:pt x="1528887" y="690563"/>
                  </a:cubicBezTo>
                  <a:cubicBezTo>
                    <a:pt x="1562414" y="684975"/>
                    <a:pt x="1548301" y="688853"/>
                    <a:pt x="1571750" y="681038"/>
                  </a:cubicBezTo>
                  <a:cubicBezTo>
                    <a:pt x="1603500" y="682625"/>
                    <a:pt x="1636482" y="676899"/>
                    <a:pt x="1667000" y="685800"/>
                  </a:cubicBezTo>
                  <a:cubicBezTo>
                    <a:pt x="1667001" y="685800"/>
                    <a:pt x="1690812" y="721519"/>
                    <a:pt x="1695575" y="728663"/>
                  </a:cubicBezTo>
                  <a:lnTo>
                    <a:pt x="1714625" y="757238"/>
                  </a:lnTo>
                  <a:cubicBezTo>
                    <a:pt x="1717800" y="762000"/>
                    <a:pt x="1720103" y="767478"/>
                    <a:pt x="1724150" y="771525"/>
                  </a:cubicBezTo>
                  <a:cubicBezTo>
                    <a:pt x="1734681" y="782057"/>
                    <a:pt x="1741332" y="786841"/>
                    <a:pt x="1747962" y="800100"/>
                  </a:cubicBezTo>
                  <a:cubicBezTo>
                    <a:pt x="1767680" y="839534"/>
                    <a:pt x="1734954" y="787732"/>
                    <a:pt x="1762250" y="828675"/>
                  </a:cubicBezTo>
                  <a:cubicBezTo>
                    <a:pt x="1763837" y="833438"/>
                    <a:pt x="1764227" y="838786"/>
                    <a:pt x="1767012" y="842963"/>
                  </a:cubicBezTo>
                  <a:cubicBezTo>
                    <a:pt x="1774344" y="853961"/>
                    <a:pt x="1785047" y="859748"/>
                    <a:pt x="1795587" y="866775"/>
                  </a:cubicBezTo>
                  <a:cubicBezTo>
                    <a:pt x="1825750" y="865188"/>
                    <a:pt x="1856055" y="865348"/>
                    <a:pt x="1886075" y="862013"/>
                  </a:cubicBezTo>
                  <a:cubicBezTo>
                    <a:pt x="1899086" y="860567"/>
                    <a:pt x="1924175" y="852488"/>
                    <a:pt x="1924175" y="852488"/>
                  </a:cubicBezTo>
                  <a:cubicBezTo>
                    <a:pt x="1957858" y="830032"/>
                    <a:pt x="1916143" y="858224"/>
                    <a:pt x="1957512" y="828675"/>
                  </a:cubicBezTo>
                  <a:cubicBezTo>
                    <a:pt x="1969999" y="819755"/>
                    <a:pt x="1978876" y="815640"/>
                    <a:pt x="1990850" y="804863"/>
                  </a:cubicBezTo>
                  <a:cubicBezTo>
                    <a:pt x="2000863" y="795852"/>
                    <a:pt x="2008217" y="783760"/>
                    <a:pt x="2019425" y="776288"/>
                  </a:cubicBezTo>
                  <a:cubicBezTo>
                    <a:pt x="2028950" y="769938"/>
                    <a:pt x="2037140" y="760859"/>
                    <a:pt x="2048000" y="757238"/>
                  </a:cubicBezTo>
                  <a:cubicBezTo>
                    <a:pt x="2052762" y="755650"/>
                    <a:pt x="2057797" y="754720"/>
                    <a:pt x="2062287" y="752475"/>
                  </a:cubicBezTo>
                  <a:cubicBezTo>
                    <a:pt x="2067407" y="749915"/>
                    <a:pt x="2071605" y="745790"/>
                    <a:pt x="2076575" y="742950"/>
                  </a:cubicBezTo>
                  <a:cubicBezTo>
                    <a:pt x="2093054" y="733533"/>
                    <a:pt x="2093882" y="734006"/>
                    <a:pt x="2109912" y="728663"/>
                  </a:cubicBezTo>
                  <a:cubicBezTo>
                    <a:pt x="2114675" y="725488"/>
                    <a:pt x="2118821" y="721094"/>
                    <a:pt x="2124200" y="719138"/>
                  </a:cubicBezTo>
                  <a:cubicBezTo>
                    <a:pt x="2136503" y="714664"/>
                    <a:pt x="2149881" y="713753"/>
                    <a:pt x="2162300" y="709613"/>
                  </a:cubicBezTo>
                  <a:lnTo>
                    <a:pt x="2176587" y="704850"/>
                  </a:lnTo>
                  <a:cubicBezTo>
                    <a:pt x="2182937" y="708025"/>
                    <a:pt x="2189860" y="710248"/>
                    <a:pt x="2195637" y="714375"/>
                  </a:cubicBezTo>
                  <a:cubicBezTo>
                    <a:pt x="2201118" y="718290"/>
                    <a:pt x="2204077" y="725321"/>
                    <a:pt x="2209925" y="728663"/>
                  </a:cubicBezTo>
                  <a:cubicBezTo>
                    <a:pt x="2215608" y="731910"/>
                    <a:pt x="2222681" y="731627"/>
                    <a:pt x="2228975" y="733425"/>
                  </a:cubicBezTo>
                  <a:cubicBezTo>
                    <a:pt x="2261808" y="742806"/>
                    <a:pt x="2220256" y="734354"/>
                    <a:pt x="2271837" y="742950"/>
                  </a:cubicBezTo>
                  <a:cubicBezTo>
                    <a:pt x="2281362" y="746125"/>
                    <a:pt x="2294843" y="744121"/>
                    <a:pt x="2300412" y="752475"/>
                  </a:cubicBezTo>
                  <a:cubicBezTo>
                    <a:pt x="2313112" y="771526"/>
                    <a:pt x="2305174" y="763588"/>
                    <a:pt x="2324225" y="776288"/>
                  </a:cubicBezTo>
                  <a:cubicBezTo>
                    <a:pt x="2344284" y="836470"/>
                    <a:pt x="2310823" y="740258"/>
                    <a:pt x="2338512" y="804863"/>
                  </a:cubicBezTo>
                  <a:cubicBezTo>
                    <a:pt x="2345839" y="821959"/>
                    <a:pt x="2341249" y="829622"/>
                    <a:pt x="2348037" y="847725"/>
                  </a:cubicBezTo>
                  <a:cubicBezTo>
                    <a:pt x="2350047" y="853085"/>
                    <a:pt x="2352091" y="860330"/>
                    <a:pt x="2357562" y="862013"/>
                  </a:cubicBezTo>
                  <a:cubicBezTo>
                    <a:pt x="2374321" y="867170"/>
                    <a:pt x="2392487" y="865188"/>
                    <a:pt x="2409950" y="866775"/>
                  </a:cubicBezTo>
                  <a:cubicBezTo>
                    <a:pt x="2416448" y="866053"/>
                    <a:pt x="2453617" y="864955"/>
                    <a:pt x="2467100" y="857250"/>
                  </a:cubicBezTo>
                  <a:cubicBezTo>
                    <a:pt x="2473992" y="853312"/>
                    <a:pt x="2479647" y="847515"/>
                    <a:pt x="2486150" y="842963"/>
                  </a:cubicBezTo>
                  <a:cubicBezTo>
                    <a:pt x="2495528" y="836398"/>
                    <a:pt x="2506631" y="832008"/>
                    <a:pt x="2514725" y="823913"/>
                  </a:cubicBezTo>
                  <a:cubicBezTo>
                    <a:pt x="2519487" y="819150"/>
                    <a:pt x="2523696" y="813760"/>
                    <a:pt x="2529012" y="809625"/>
                  </a:cubicBezTo>
                  <a:cubicBezTo>
                    <a:pt x="2538048" y="802597"/>
                    <a:pt x="2549492" y="798669"/>
                    <a:pt x="2557587" y="790575"/>
                  </a:cubicBezTo>
                  <a:cubicBezTo>
                    <a:pt x="2586678" y="761486"/>
                    <a:pt x="2554870" y="791424"/>
                    <a:pt x="2600450" y="757238"/>
                  </a:cubicBezTo>
                  <a:cubicBezTo>
                    <a:pt x="2606800" y="752475"/>
                    <a:pt x="2612997" y="747502"/>
                    <a:pt x="2619500" y="742950"/>
                  </a:cubicBezTo>
                  <a:cubicBezTo>
                    <a:pt x="2633567" y="733103"/>
                    <a:pt x="2648075" y="723900"/>
                    <a:pt x="2662362" y="714375"/>
                  </a:cubicBezTo>
                  <a:cubicBezTo>
                    <a:pt x="2667125" y="711200"/>
                    <a:pt x="2671220" y="706660"/>
                    <a:pt x="2676650" y="704850"/>
                  </a:cubicBezTo>
                  <a:lnTo>
                    <a:pt x="2705225" y="695325"/>
                  </a:lnTo>
                  <a:cubicBezTo>
                    <a:pt x="2709270" y="695662"/>
                    <a:pt x="2759499" y="695315"/>
                    <a:pt x="2776662" y="704850"/>
                  </a:cubicBezTo>
                  <a:cubicBezTo>
                    <a:pt x="2786669" y="710409"/>
                    <a:pt x="2795712" y="717550"/>
                    <a:pt x="2805237" y="723900"/>
                  </a:cubicBezTo>
                  <a:lnTo>
                    <a:pt x="2819525" y="733425"/>
                  </a:lnTo>
                  <a:cubicBezTo>
                    <a:pt x="2852481" y="782860"/>
                    <a:pt x="2802313" y="706326"/>
                    <a:pt x="2838575" y="766763"/>
                  </a:cubicBezTo>
                  <a:cubicBezTo>
                    <a:pt x="2844465" y="776579"/>
                    <a:pt x="2857625" y="795338"/>
                    <a:pt x="2857625" y="795338"/>
                  </a:cubicBezTo>
                  <a:cubicBezTo>
                    <a:pt x="2859212" y="803275"/>
                    <a:pt x="2860257" y="811341"/>
                    <a:pt x="2862387" y="819150"/>
                  </a:cubicBezTo>
                  <a:cubicBezTo>
                    <a:pt x="2870859" y="850216"/>
                    <a:pt x="2865264" y="846236"/>
                    <a:pt x="2890962" y="857250"/>
                  </a:cubicBezTo>
                  <a:cubicBezTo>
                    <a:pt x="2895576" y="859228"/>
                    <a:pt x="2900487" y="860425"/>
                    <a:pt x="2905250" y="862013"/>
                  </a:cubicBezTo>
                  <a:cubicBezTo>
                    <a:pt x="2944937" y="860425"/>
                    <a:pt x="2984819" y="861482"/>
                    <a:pt x="3024312" y="857250"/>
                  </a:cubicBezTo>
                  <a:cubicBezTo>
                    <a:pt x="3030003" y="856640"/>
                    <a:pt x="3033480" y="850285"/>
                    <a:pt x="3038600" y="847725"/>
                  </a:cubicBezTo>
                  <a:cubicBezTo>
                    <a:pt x="3043090" y="845480"/>
                    <a:pt x="3048125" y="844550"/>
                    <a:pt x="3052887" y="842963"/>
                  </a:cubicBezTo>
                  <a:lnTo>
                    <a:pt x="3081462" y="823913"/>
                  </a:lnTo>
                  <a:cubicBezTo>
                    <a:pt x="3086225" y="820738"/>
                    <a:pt x="3091171" y="817822"/>
                    <a:pt x="3095750" y="814388"/>
                  </a:cubicBezTo>
                  <a:cubicBezTo>
                    <a:pt x="3102100" y="809625"/>
                    <a:pt x="3108341" y="804714"/>
                    <a:pt x="3114800" y="800100"/>
                  </a:cubicBezTo>
                  <a:cubicBezTo>
                    <a:pt x="3119457" y="796773"/>
                    <a:pt x="3124833" y="794404"/>
                    <a:pt x="3129087" y="790575"/>
                  </a:cubicBezTo>
                  <a:cubicBezTo>
                    <a:pt x="3140768" y="780062"/>
                    <a:pt x="3149853" y="766667"/>
                    <a:pt x="3162425" y="757238"/>
                  </a:cubicBezTo>
                  <a:cubicBezTo>
                    <a:pt x="3198849" y="729919"/>
                    <a:pt x="3163915" y="754345"/>
                    <a:pt x="3200525" y="733425"/>
                  </a:cubicBezTo>
                  <a:cubicBezTo>
                    <a:pt x="3205495" y="730585"/>
                    <a:pt x="3209693" y="726460"/>
                    <a:pt x="3214812" y="723900"/>
                  </a:cubicBezTo>
                  <a:cubicBezTo>
                    <a:pt x="3219302" y="721655"/>
                    <a:pt x="3224486" y="721115"/>
                    <a:pt x="3229100" y="719138"/>
                  </a:cubicBezTo>
                  <a:cubicBezTo>
                    <a:pt x="3270313" y="701476"/>
                    <a:pt x="3228918" y="716024"/>
                    <a:pt x="3262437" y="704850"/>
                  </a:cubicBezTo>
                  <a:cubicBezTo>
                    <a:pt x="3265868" y="705536"/>
                    <a:pt x="3294263" y="710192"/>
                    <a:pt x="3300537" y="714375"/>
                  </a:cubicBezTo>
                  <a:cubicBezTo>
                    <a:pt x="3306141" y="718111"/>
                    <a:pt x="3310062" y="723900"/>
                    <a:pt x="3314825" y="728663"/>
                  </a:cubicBezTo>
                  <a:cubicBezTo>
                    <a:pt x="3326860" y="764768"/>
                    <a:pt x="3318326" y="749206"/>
                    <a:pt x="3338637" y="776288"/>
                  </a:cubicBezTo>
                  <a:cubicBezTo>
                    <a:pt x="3340225" y="781050"/>
                    <a:pt x="3340264" y="786655"/>
                    <a:pt x="3343400" y="790575"/>
                  </a:cubicBezTo>
                  <a:cubicBezTo>
                    <a:pt x="3346976" y="795044"/>
                    <a:pt x="3352568" y="797540"/>
                    <a:pt x="3357687" y="800100"/>
                  </a:cubicBezTo>
                  <a:cubicBezTo>
                    <a:pt x="3364522" y="803518"/>
                    <a:pt x="3384917" y="808098"/>
                    <a:pt x="3391025" y="809625"/>
                  </a:cubicBezTo>
                  <a:cubicBezTo>
                    <a:pt x="3395787" y="812800"/>
                    <a:pt x="3400193" y="816590"/>
                    <a:pt x="3405312" y="819150"/>
                  </a:cubicBezTo>
                  <a:cubicBezTo>
                    <a:pt x="3409802" y="821395"/>
                    <a:pt x="3416050" y="820363"/>
                    <a:pt x="3419600" y="823913"/>
                  </a:cubicBezTo>
                  <a:cubicBezTo>
                    <a:pt x="3427695" y="832008"/>
                    <a:pt x="3430555" y="844393"/>
                    <a:pt x="3438650" y="852488"/>
                  </a:cubicBezTo>
                  <a:lnTo>
                    <a:pt x="3452937" y="866775"/>
                  </a:lnTo>
                  <a:cubicBezTo>
                    <a:pt x="3483335" y="864749"/>
                    <a:pt x="3517632" y="865583"/>
                    <a:pt x="3548187" y="857250"/>
                  </a:cubicBezTo>
                  <a:cubicBezTo>
                    <a:pt x="3557873" y="854608"/>
                    <a:pt x="3568408" y="853294"/>
                    <a:pt x="3576762" y="847725"/>
                  </a:cubicBezTo>
                  <a:cubicBezTo>
                    <a:pt x="3595227" y="835416"/>
                    <a:pt x="3585620" y="840010"/>
                    <a:pt x="3605337" y="833438"/>
                  </a:cubicBezTo>
                  <a:cubicBezTo>
                    <a:pt x="3623871" y="805635"/>
                    <a:pt x="3603158" y="829765"/>
                    <a:pt x="3633912" y="814388"/>
                  </a:cubicBezTo>
                  <a:cubicBezTo>
                    <a:pt x="3699425" y="781632"/>
                    <a:pt x="3637260" y="803748"/>
                    <a:pt x="3676775" y="790575"/>
                  </a:cubicBezTo>
                  <a:cubicBezTo>
                    <a:pt x="3681537" y="785813"/>
                    <a:pt x="3685888" y="780600"/>
                    <a:pt x="3691062" y="776288"/>
                  </a:cubicBezTo>
                  <a:cubicBezTo>
                    <a:pt x="3695459" y="772624"/>
                    <a:pt x="3701303" y="770810"/>
                    <a:pt x="3705350" y="766763"/>
                  </a:cubicBezTo>
                  <a:cubicBezTo>
                    <a:pt x="3709397" y="762716"/>
                    <a:pt x="3710567" y="756244"/>
                    <a:pt x="3714875" y="752475"/>
                  </a:cubicBezTo>
                  <a:cubicBezTo>
                    <a:pt x="3735030" y="734839"/>
                    <a:pt x="3738114" y="735204"/>
                    <a:pt x="3757737" y="728663"/>
                  </a:cubicBezTo>
                  <a:cubicBezTo>
                    <a:pt x="3762500" y="725488"/>
                    <a:pt x="3766794" y="721463"/>
                    <a:pt x="3772025" y="719138"/>
                  </a:cubicBezTo>
                  <a:cubicBezTo>
                    <a:pt x="3800395" y="706529"/>
                    <a:pt x="3802796" y="710512"/>
                    <a:pt x="3833937" y="704850"/>
                  </a:cubicBezTo>
                  <a:cubicBezTo>
                    <a:pt x="3840377" y="703679"/>
                    <a:pt x="3846637" y="701675"/>
                    <a:pt x="3852987" y="700088"/>
                  </a:cubicBezTo>
                  <a:cubicBezTo>
                    <a:pt x="3866125" y="701730"/>
                    <a:pt x="3890690" y="702270"/>
                    <a:pt x="3905375" y="709613"/>
                  </a:cubicBezTo>
                  <a:cubicBezTo>
                    <a:pt x="3910494" y="712173"/>
                    <a:pt x="3914900" y="715963"/>
                    <a:pt x="3919662" y="719138"/>
                  </a:cubicBezTo>
                  <a:cubicBezTo>
                    <a:pt x="3922837" y="723900"/>
                    <a:pt x="3926627" y="728306"/>
                    <a:pt x="3929187" y="733425"/>
                  </a:cubicBezTo>
                  <a:cubicBezTo>
                    <a:pt x="3936002" y="747054"/>
                    <a:pt x="3935052" y="761649"/>
                    <a:pt x="3938712" y="776288"/>
                  </a:cubicBezTo>
                  <a:cubicBezTo>
                    <a:pt x="3941147" y="786028"/>
                    <a:pt x="3945062" y="795338"/>
                    <a:pt x="3948237" y="804863"/>
                  </a:cubicBezTo>
                  <a:cubicBezTo>
                    <a:pt x="3949825" y="809625"/>
                    <a:pt x="3948238" y="817562"/>
                    <a:pt x="3953000" y="819150"/>
                  </a:cubicBezTo>
                  <a:cubicBezTo>
                    <a:pt x="3972717" y="825723"/>
                    <a:pt x="3963110" y="821128"/>
                    <a:pt x="3981575" y="833438"/>
                  </a:cubicBezTo>
                  <a:cubicBezTo>
                    <a:pt x="3996670" y="856079"/>
                    <a:pt x="3985670" y="845914"/>
                    <a:pt x="4019675" y="857250"/>
                  </a:cubicBezTo>
                  <a:lnTo>
                    <a:pt x="4033962" y="862013"/>
                  </a:lnTo>
                  <a:lnTo>
                    <a:pt x="4048250" y="866775"/>
                  </a:lnTo>
                  <a:cubicBezTo>
                    <a:pt x="4049562" y="866588"/>
                    <a:pt x="4093149" y="861529"/>
                    <a:pt x="4100637" y="857250"/>
                  </a:cubicBezTo>
                  <a:cubicBezTo>
                    <a:pt x="4106485" y="853908"/>
                    <a:pt x="4109751" y="847275"/>
                    <a:pt x="4114925" y="842963"/>
                  </a:cubicBezTo>
                  <a:cubicBezTo>
                    <a:pt x="4127235" y="832705"/>
                    <a:pt x="4129180" y="833449"/>
                    <a:pt x="4143500" y="828675"/>
                  </a:cubicBezTo>
                  <a:cubicBezTo>
                    <a:pt x="4149850" y="819150"/>
                    <a:pt x="4158930" y="810960"/>
                    <a:pt x="4162550" y="800100"/>
                  </a:cubicBezTo>
                  <a:cubicBezTo>
                    <a:pt x="4164137" y="795338"/>
                    <a:pt x="4163762" y="789363"/>
                    <a:pt x="4167312" y="785813"/>
                  </a:cubicBezTo>
                  <a:cubicBezTo>
                    <a:pt x="4175407" y="777718"/>
                    <a:pt x="4195887" y="766763"/>
                    <a:pt x="4195887" y="766763"/>
                  </a:cubicBezTo>
                  <a:cubicBezTo>
                    <a:pt x="4213487" y="740362"/>
                    <a:pt x="4195342" y="761245"/>
                    <a:pt x="4219700" y="747713"/>
                  </a:cubicBezTo>
                  <a:cubicBezTo>
                    <a:pt x="4219710" y="747707"/>
                    <a:pt x="4255413" y="723904"/>
                    <a:pt x="4262562" y="719138"/>
                  </a:cubicBezTo>
                  <a:lnTo>
                    <a:pt x="4291137" y="700088"/>
                  </a:lnTo>
                  <a:cubicBezTo>
                    <a:pt x="4313520" y="677705"/>
                    <a:pt x="4299820" y="689537"/>
                    <a:pt x="4334000" y="666750"/>
                  </a:cubicBezTo>
                  <a:cubicBezTo>
                    <a:pt x="4338762" y="663575"/>
                    <a:pt x="4342674" y="658347"/>
                    <a:pt x="4348287" y="657225"/>
                  </a:cubicBezTo>
                  <a:cubicBezTo>
                    <a:pt x="4383107" y="650262"/>
                    <a:pt x="4364087" y="653608"/>
                    <a:pt x="4405437" y="647700"/>
                  </a:cubicBezTo>
                  <a:cubicBezTo>
                    <a:pt x="4433243" y="638433"/>
                    <a:pt x="4406393" y="646556"/>
                    <a:pt x="4448300" y="638175"/>
                  </a:cubicBezTo>
                  <a:cubicBezTo>
                    <a:pt x="4492878" y="629259"/>
                    <a:pt x="4445297" y="637735"/>
                    <a:pt x="4481637" y="628650"/>
                  </a:cubicBezTo>
                  <a:cubicBezTo>
                    <a:pt x="4489490" y="626687"/>
                    <a:pt x="4497597" y="625851"/>
                    <a:pt x="4505450" y="623888"/>
                  </a:cubicBezTo>
                  <a:cubicBezTo>
                    <a:pt x="4510320" y="622670"/>
                    <a:pt x="4515247" y="621370"/>
                    <a:pt x="4519737" y="619125"/>
                  </a:cubicBezTo>
                  <a:cubicBezTo>
                    <a:pt x="4554094" y="601946"/>
                    <a:pt x="4511341" y="616769"/>
                    <a:pt x="4553075" y="600075"/>
                  </a:cubicBezTo>
                  <a:cubicBezTo>
                    <a:pt x="4562397" y="596346"/>
                    <a:pt x="4572125" y="593725"/>
                    <a:pt x="4581650" y="590550"/>
                  </a:cubicBezTo>
                  <a:cubicBezTo>
                    <a:pt x="4586412" y="588963"/>
                    <a:pt x="4591276" y="587652"/>
                    <a:pt x="4595937" y="585788"/>
                  </a:cubicBezTo>
                  <a:cubicBezTo>
                    <a:pt x="4603875" y="582613"/>
                    <a:pt x="4611745" y="579265"/>
                    <a:pt x="4619750" y="576263"/>
                  </a:cubicBezTo>
                  <a:cubicBezTo>
                    <a:pt x="4624450" y="574500"/>
                    <a:pt x="4629547" y="573745"/>
                    <a:pt x="4634037" y="571500"/>
                  </a:cubicBezTo>
                  <a:cubicBezTo>
                    <a:pt x="4639157" y="568940"/>
                    <a:pt x="4643094" y="564300"/>
                    <a:pt x="4648325" y="561975"/>
                  </a:cubicBezTo>
                  <a:cubicBezTo>
                    <a:pt x="4657500" y="557897"/>
                    <a:pt x="4667375" y="555625"/>
                    <a:pt x="4676900" y="552450"/>
                  </a:cubicBezTo>
                  <a:lnTo>
                    <a:pt x="4691187" y="547688"/>
                  </a:lnTo>
                  <a:cubicBezTo>
                    <a:pt x="4700712" y="541338"/>
                    <a:pt x="4709523" y="533758"/>
                    <a:pt x="4719762" y="528638"/>
                  </a:cubicBezTo>
                  <a:cubicBezTo>
                    <a:pt x="4732462" y="522288"/>
                    <a:pt x="4747822" y="519628"/>
                    <a:pt x="4757862" y="509588"/>
                  </a:cubicBezTo>
                  <a:cubicBezTo>
                    <a:pt x="4762625" y="504825"/>
                    <a:pt x="4766976" y="499612"/>
                    <a:pt x="4772150" y="495300"/>
                  </a:cubicBezTo>
                  <a:cubicBezTo>
                    <a:pt x="4776547" y="491636"/>
                    <a:pt x="4782390" y="489822"/>
                    <a:pt x="4786437" y="485775"/>
                  </a:cubicBezTo>
                  <a:cubicBezTo>
                    <a:pt x="4792050" y="480162"/>
                    <a:pt x="4795498" y="472699"/>
                    <a:pt x="4800725" y="466725"/>
                  </a:cubicBezTo>
                  <a:cubicBezTo>
                    <a:pt x="4806639" y="459967"/>
                    <a:pt x="4812957" y="453519"/>
                    <a:pt x="4819775" y="447675"/>
                  </a:cubicBezTo>
                  <a:cubicBezTo>
                    <a:pt x="4824121" y="443950"/>
                    <a:pt x="4830015" y="442197"/>
                    <a:pt x="4834062" y="438150"/>
                  </a:cubicBezTo>
                  <a:cubicBezTo>
                    <a:pt x="4839675" y="432537"/>
                    <a:pt x="4843184" y="425127"/>
                    <a:pt x="4848350" y="419100"/>
                  </a:cubicBezTo>
                  <a:cubicBezTo>
                    <a:pt x="4852733" y="413986"/>
                    <a:pt x="4857875" y="409575"/>
                    <a:pt x="4862637" y="404813"/>
                  </a:cubicBezTo>
                  <a:cubicBezTo>
                    <a:pt x="4864225" y="400050"/>
                    <a:pt x="4864909" y="394884"/>
                    <a:pt x="4867400" y="390525"/>
                  </a:cubicBezTo>
                  <a:cubicBezTo>
                    <a:pt x="4876023" y="375434"/>
                    <a:pt x="4883845" y="371922"/>
                    <a:pt x="4891212" y="357188"/>
                  </a:cubicBezTo>
                  <a:cubicBezTo>
                    <a:pt x="4893457" y="352698"/>
                    <a:pt x="4893936" y="347488"/>
                    <a:pt x="4895975" y="342900"/>
                  </a:cubicBezTo>
                  <a:cubicBezTo>
                    <a:pt x="4900300" y="333169"/>
                    <a:pt x="4905090" y="323634"/>
                    <a:pt x="4910262" y="314325"/>
                  </a:cubicBezTo>
                  <a:cubicBezTo>
                    <a:pt x="4913042" y="309322"/>
                    <a:pt x="4916753" y="304892"/>
                    <a:pt x="4919787" y="300038"/>
                  </a:cubicBezTo>
                  <a:cubicBezTo>
                    <a:pt x="4926501" y="289297"/>
                    <a:pt x="4938546" y="269810"/>
                    <a:pt x="4943600" y="257175"/>
                  </a:cubicBezTo>
                  <a:cubicBezTo>
                    <a:pt x="4943607" y="257158"/>
                    <a:pt x="4955503" y="221465"/>
                    <a:pt x="4957887" y="214313"/>
                  </a:cubicBezTo>
                  <a:cubicBezTo>
                    <a:pt x="4957888" y="214309"/>
                    <a:pt x="4967411" y="185743"/>
                    <a:pt x="4967412" y="185738"/>
                  </a:cubicBezTo>
                  <a:lnTo>
                    <a:pt x="4972175" y="157163"/>
                  </a:lnTo>
                  <a:cubicBezTo>
                    <a:pt x="4970587" y="133350"/>
                    <a:pt x="4975792" y="108071"/>
                    <a:pt x="4967412" y="85725"/>
                  </a:cubicBezTo>
                  <a:cubicBezTo>
                    <a:pt x="4964570" y="78146"/>
                    <a:pt x="4951584" y="82294"/>
                    <a:pt x="4943600" y="80963"/>
                  </a:cubicBezTo>
                  <a:cubicBezTo>
                    <a:pt x="4932527" y="79118"/>
                    <a:pt x="4921335" y="78045"/>
                    <a:pt x="4910262" y="76200"/>
                  </a:cubicBezTo>
                  <a:cubicBezTo>
                    <a:pt x="4902278" y="74869"/>
                    <a:pt x="4894259" y="73568"/>
                    <a:pt x="4886450" y="71438"/>
                  </a:cubicBezTo>
                  <a:cubicBezTo>
                    <a:pt x="4876764" y="68796"/>
                    <a:pt x="4867881" y="62747"/>
                    <a:pt x="4857875" y="61913"/>
                  </a:cubicBezTo>
                  <a:lnTo>
                    <a:pt x="4800725" y="57150"/>
                  </a:lnTo>
                  <a:cubicBezTo>
                    <a:pt x="4792787" y="55563"/>
                    <a:pt x="4784765" y="54351"/>
                    <a:pt x="4776912" y="52388"/>
                  </a:cubicBezTo>
                  <a:cubicBezTo>
                    <a:pt x="4756645" y="47321"/>
                    <a:pt x="4761458" y="43160"/>
                    <a:pt x="4734050" y="42863"/>
                  </a:cubicBezTo>
                  <a:lnTo>
                    <a:pt x="3443412" y="33338"/>
                  </a:lnTo>
                  <a:lnTo>
                    <a:pt x="3286250" y="28575"/>
                  </a:lnTo>
                  <a:cubicBezTo>
                    <a:pt x="3201629" y="26511"/>
                    <a:pt x="3024998" y="24723"/>
                    <a:pt x="2924300" y="19050"/>
                  </a:cubicBezTo>
                  <a:cubicBezTo>
                    <a:pt x="2517114" y="-3890"/>
                    <a:pt x="2879577" y="10868"/>
                    <a:pt x="2586162" y="0"/>
                  </a:cubicBezTo>
                  <a:lnTo>
                    <a:pt x="2228975" y="4763"/>
                  </a:lnTo>
                  <a:cubicBezTo>
                    <a:pt x="2219322" y="5001"/>
                    <a:pt x="2209959" y="8159"/>
                    <a:pt x="2200400" y="9525"/>
                  </a:cubicBezTo>
                  <a:cubicBezTo>
                    <a:pt x="2175260" y="13116"/>
                    <a:pt x="2127367" y="18517"/>
                    <a:pt x="2105150" y="19050"/>
                  </a:cubicBezTo>
                  <a:lnTo>
                    <a:pt x="1233612" y="33338"/>
                  </a:lnTo>
                  <a:cubicBezTo>
                    <a:pt x="839732" y="50462"/>
                    <a:pt x="1312495" y="31277"/>
                    <a:pt x="333500" y="42863"/>
                  </a:cubicBezTo>
                  <a:cubicBezTo>
                    <a:pt x="328480" y="42922"/>
                    <a:pt x="324082" y="46407"/>
                    <a:pt x="319212" y="47625"/>
                  </a:cubicBezTo>
                  <a:cubicBezTo>
                    <a:pt x="311359" y="49588"/>
                    <a:pt x="303287" y="50568"/>
                    <a:pt x="295400" y="52388"/>
                  </a:cubicBezTo>
                  <a:cubicBezTo>
                    <a:pt x="220774" y="69610"/>
                    <a:pt x="287867" y="55800"/>
                    <a:pt x="233487" y="66675"/>
                  </a:cubicBezTo>
                  <a:cubicBezTo>
                    <a:pt x="227137" y="69850"/>
                    <a:pt x="221084" y="73707"/>
                    <a:pt x="214437" y="76200"/>
                  </a:cubicBezTo>
                  <a:cubicBezTo>
                    <a:pt x="204651" y="79870"/>
                    <a:pt x="180638" y="83459"/>
                    <a:pt x="171575" y="85725"/>
                  </a:cubicBezTo>
                  <a:cubicBezTo>
                    <a:pt x="166705" y="86943"/>
                    <a:pt x="162114" y="89109"/>
                    <a:pt x="157287" y="90488"/>
                  </a:cubicBezTo>
                  <a:cubicBezTo>
                    <a:pt x="150993" y="92286"/>
                    <a:pt x="144531" y="93452"/>
                    <a:pt x="138237" y="95250"/>
                  </a:cubicBezTo>
                  <a:cubicBezTo>
                    <a:pt x="98104" y="106717"/>
                    <a:pt x="151405" y="91649"/>
                    <a:pt x="109662" y="109538"/>
                  </a:cubicBezTo>
                  <a:cubicBezTo>
                    <a:pt x="103646" y="112116"/>
                    <a:pt x="96962" y="112713"/>
                    <a:pt x="90612" y="114300"/>
                  </a:cubicBezTo>
                  <a:cubicBezTo>
                    <a:pt x="84262" y="117475"/>
                    <a:pt x="77726" y="120303"/>
                    <a:pt x="71562" y="123825"/>
                  </a:cubicBezTo>
                  <a:cubicBezTo>
                    <a:pt x="57470" y="131878"/>
                    <a:pt x="34486" y="150353"/>
                    <a:pt x="28700" y="161925"/>
                  </a:cubicBezTo>
                  <a:cubicBezTo>
                    <a:pt x="25525" y="168275"/>
                    <a:pt x="21668" y="174328"/>
                    <a:pt x="19175" y="180975"/>
                  </a:cubicBezTo>
                  <a:cubicBezTo>
                    <a:pt x="16877" y="187104"/>
                    <a:pt x="16293" y="193756"/>
                    <a:pt x="14412" y="200025"/>
                  </a:cubicBezTo>
                  <a:cubicBezTo>
                    <a:pt x="11527" y="209642"/>
                    <a:pt x="4887" y="228600"/>
                    <a:pt x="4887" y="228600"/>
                  </a:cubicBezTo>
                  <a:cubicBezTo>
                    <a:pt x="1359" y="270942"/>
                    <a:pt x="-4073" y="296324"/>
                    <a:pt x="4887" y="338138"/>
                  </a:cubicBezTo>
                  <a:cubicBezTo>
                    <a:pt x="6942" y="347730"/>
                    <a:pt x="29900" y="367468"/>
                    <a:pt x="33462" y="371475"/>
                  </a:cubicBezTo>
                  <a:cubicBezTo>
                    <a:pt x="40215" y="379073"/>
                    <a:pt x="45759" y="387690"/>
                    <a:pt x="52512" y="395288"/>
                  </a:cubicBezTo>
                  <a:cubicBezTo>
                    <a:pt x="58478" y="402000"/>
                    <a:pt x="65718" y="407520"/>
                    <a:pt x="71562" y="414338"/>
                  </a:cubicBezTo>
                  <a:cubicBezTo>
                    <a:pt x="75287" y="418684"/>
                    <a:pt x="77284" y="424347"/>
                    <a:pt x="81087" y="428625"/>
                  </a:cubicBezTo>
                  <a:cubicBezTo>
                    <a:pt x="90036" y="438693"/>
                    <a:pt x="102190" y="445992"/>
                    <a:pt x="109662" y="457200"/>
                  </a:cubicBezTo>
                  <a:cubicBezTo>
                    <a:pt x="123125" y="477395"/>
                    <a:pt x="114067" y="468928"/>
                    <a:pt x="138237" y="481013"/>
                  </a:cubicBezTo>
                  <a:cubicBezTo>
                    <a:pt x="141412" y="485775"/>
                    <a:pt x="143293" y="491724"/>
                    <a:pt x="147762" y="495300"/>
                  </a:cubicBezTo>
                  <a:cubicBezTo>
                    <a:pt x="184620" y="524787"/>
                    <a:pt x="178194" y="514141"/>
                    <a:pt x="214437" y="528638"/>
                  </a:cubicBezTo>
                  <a:cubicBezTo>
                    <a:pt x="238421" y="538232"/>
                    <a:pt x="227729" y="536233"/>
                    <a:pt x="247775" y="547688"/>
                  </a:cubicBezTo>
                  <a:cubicBezTo>
                    <a:pt x="253939" y="551210"/>
                    <a:pt x="260299" y="554416"/>
                    <a:pt x="266825" y="557213"/>
                  </a:cubicBezTo>
                  <a:cubicBezTo>
                    <a:pt x="283042" y="564163"/>
                    <a:pt x="290071" y="562815"/>
                    <a:pt x="309687" y="566738"/>
                  </a:cubicBezTo>
                  <a:cubicBezTo>
                    <a:pt x="316105" y="568022"/>
                    <a:pt x="322347" y="570080"/>
                    <a:pt x="328737" y="571500"/>
                  </a:cubicBezTo>
                  <a:cubicBezTo>
                    <a:pt x="336639" y="573256"/>
                    <a:pt x="344740" y="574133"/>
                    <a:pt x="352550" y="576263"/>
                  </a:cubicBezTo>
                  <a:cubicBezTo>
                    <a:pt x="362236" y="578905"/>
                    <a:pt x="371600" y="582613"/>
                    <a:pt x="381125" y="585788"/>
                  </a:cubicBezTo>
                  <a:cubicBezTo>
                    <a:pt x="385887" y="587375"/>
                    <a:pt x="390542" y="589332"/>
                    <a:pt x="395412" y="590550"/>
                  </a:cubicBezTo>
                  <a:cubicBezTo>
                    <a:pt x="409083" y="593968"/>
                    <a:pt x="431445" y="599042"/>
                    <a:pt x="443037" y="604838"/>
                  </a:cubicBezTo>
                  <a:cubicBezTo>
                    <a:pt x="469327" y="617983"/>
                    <a:pt x="455125" y="612971"/>
                    <a:pt x="485900" y="619125"/>
                  </a:cubicBezTo>
                  <a:cubicBezTo>
                    <a:pt x="490662" y="622300"/>
                    <a:pt x="494926" y="626395"/>
                    <a:pt x="500187" y="628650"/>
                  </a:cubicBezTo>
                  <a:cubicBezTo>
                    <a:pt x="506077" y="631174"/>
                    <a:pt x="538806" y="637326"/>
                    <a:pt x="543050" y="638175"/>
                  </a:cubicBezTo>
                  <a:cubicBezTo>
                    <a:pt x="550987" y="641350"/>
                    <a:pt x="559216" y="643877"/>
                    <a:pt x="566862" y="647700"/>
                  </a:cubicBezTo>
                  <a:cubicBezTo>
                    <a:pt x="571982" y="650260"/>
                    <a:pt x="575889" y="654970"/>
                    <a:pt x="581150" y="657225"/>
                  </a:cubicBezTo>
                  <a:cubicBezTo>
                    <a:pt x="587166" y="659803"/>
                    <a:pt x="593850" y="660400"/>
                    <a:pt x="600200" y="661988"/>
                  </a:cubicBezTo>
                  <a:cubicBezTo>
                    <a:pt x="635672" y="685637"/>
                    <a:pt x="592106" y="655243"/>
                    <a:pt x="628775" y="685800"/>
                  </a:cubicBezTo>
                  <a:cubicBezTo>
                    <a:pt x="633172" y="689464"/>
                    <a:pt x="638300" y="692150"/>
                    <a:pt x="643062" y="695325"/>
                  </a:cubicBezTo>
                  <a:cubicBezTo>
                    <a:pt x="646237" y="700088"/>
                    <a:pt x="648540" y="705566"/>
                    <a:pt x="652587" y="709613"/>
                  </a:cubicBezTo>
                  <a:cubicBezTo>
                    <a:pt x="656634" y="713660"/>
                    <a:pt x="663299" y="714668"/>
                    <a:pt x="666875" y="719138"/>
                  </a:cubicBezTo>
                  <a:cubicBezTo>
                    <a:pt x="670011" y="723058"/>
                    <a:pt x="669392" y="728935"/>
                    <a:pt x="671637" y="733425"/>
                  </a:cubicBezTo>
                  <a:cubicBezTo>
                    <a:pt x="674197" y="738545"/>
                    <a:pt x="678837" y="742482"/>
                    <a:pt x="681162" y="747713"/>
                  </a:cubicBezTo>
                  <a:cubicBezTo>
                    <a:pt x="685240" y="756888"/>
                    <a:pt x="687512" y="766763"/>
                    <a:pt x="690687" y="776288"/>
                  </a:cubicBezTo>
                  <a:cubicBezTo>
                    <a:pt x="695229" y="789914"/>
                    <a:pt x="697220" y="794663"/>
                    <a:pt x="700212" y="809625"/>
                  </a:cubicBezTo>
                  <a:cubicBezTo>
                    <a:pt x="702106" y="819094"/>
                    <a:pt x="700657" y="829563"/>
                    <a:pt x="704975" y="838200"/>
                  </a:cubicBezTo>
                  <a:cubicBezTo>
                    <a:pt x="707535" y="843319"/>
                    <a:pt x="714143" y="845165"/>
                    <a:pt x="719262" y="847725"/>
                  </a:cubicBezTo>
                  <a:cubicBezTo>
                    <a:pt x="733947" y="855068"/>
                    <a:pt x="758512" y="855608"/>
                    <a:pt x="771650" y="857250"/>
                  </a:cubicBezTo>
                  <a:cubicBezTo>
                    <a:pt x="776412" y="860425"/>
                    <a:pt x="780242" y="866205"/>
                    <a:pt x="785937" y="866775"/>
                  </a:cubicBezTo>
                  <a:cubicBezTo>
                    <a:pt x="812587" y="869440"/>
                    <a:pt x="816234" y="864040"/>
                    <a:pt x="833562" y="852488"/>
                  </a:cubicBezTo>
                  <a:lnTo>
                    <a:pt x="852612" y="823913"/>
                  </a:lnTo>
                  <a:cubicBezTo>
                    <a:pt x="855787" y="819150"/>
                    <a:pt x="860327" y="815055"/>
                    <a:pt x="862137" y="809625"/>
                  </a:cubicBezTo>
                  <a:cubicBezTo>
                    <a:pt x="869450" y="787690"/>
                    <a:pt x="867940" y="785120"/>
                    <a:pt x="895475" y="766763"/>
                  </a:cubicBezTo>
                  <a:cubicBezTo>
                    <a:pt x="900237" y="763588"/>
                    <a:pt x="904383" y="759194"/>
                    <a:pt x="909762" y="757238"/>
                  </a:cubicBezTo>
                  <a:cubicBezTo>
                    <a:pt x="922065" y="752764"/>
                    <a:pt x="935162" y="750888"/>
                    <a:pt x="947862" y="747713"/>
                  </a:cubicBezTo>
                  <a:cubicBezTo>
                    <a:pt x="979333" y="739845"/>
                    <a:pt x="960408" y="743763"/>
                    <a:pt x="1005012" y="738188"/>
                  </a:cubicBezTo>
                  <a:cubicBezTo>
                    <a:pt x="1033445" y="728710"/>
                    <a:pt x="1012858" y="734464"/>
                    <a:pt x="1062162" y="728663"/>
                  </a:cubicBezTo>
                  <a:cubicBezTo>
                    <a:pt x="1074873" y="727168"/>
                    <a:pt x="1087612" y="725846"/>
                    <a:pt x="1100262" y="723900"/>
                  </a:cubicBezTo>
                  <a:cubicBezTo>
                    <a:pt x="1137285" y="718204"/>
                    <a:pt x="1116137" y="708025"/>
                    <a:pt x="1119312" y="7048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24300" y="1905000"/>
              <a:ext cx="48387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24288" y="4420501"/>
            <a:ext cx="4891087" cy="1751699"/>
            <a:chOff x="3824288" y="4420501"/>
            <a:chExt cx="4891087" cy="1751699"/>
          </a:xfrm>
        </p:grpSpPr>
        <p:sp>
          <p:nvSpPr>
            <p:cNvPr id="35" name="Freeform 34"/>
            <p:cNvSpPr/>
            <p:nvPr/>
          </p:nvSpPr>
          <p:spPr>
            <a:xfrm>
              <a:off x="3824288" y="4420501"/>
              <a:ext cx="4891087" cy="903974"/>
            </a:xfrm>
            <a:custGeom>
              <a:avLst/>
              <a:gdLst>
                <a:gd name="connsiteX0" fmla="*/ 257175 w 4891087"/>
                <a:gd name="connsiteY0" fmla="*/ 103874 h 903974"/>
                <a:gd name="connsiteX1" fmla="*/ 257175 w 4891087"/>
                <a:gd name="connsiteY1" fmla="*/ 103874 h 903974"/>
                <a:gd name="connsiteX2" fmla="*/ 295275 w 4891087"/>
                <a:gd name="connsiteY2" fmla="*/ 118162 h 903974"/>
                <a:gd name="connsiteX3" fmla="*/ 323850 w 4891087"/>
                <a:gd name="connsiteY3" fmla="*/ 127687 h 903974"/>
                <a:gd name="connsiteX4" fmla="*/ 338137 w 4891087"/>
                <a:gd name="connsiteY4" fmla="*/ 137212 h 903974"/>
                <a:gd name="connsiteX5" fmla="*/ 366712 w 4891087"/>
                <a:gd name="connsiteY5" fmla="*/ 146737 h 903974"/>
                <a:gd name="connsiteX6" fmla="*/ 381000 w 4891087"/>
                <a:gd name="connsiteY6" fmla="*/ 151499 h 903974"/>
                <a:gd name="connsiteX7" fmla="*/ 476250 w 4891087"/>
                <a:gd name="connsiteY7" fmla="*/ 146737 h 903974"/>
                <a:gd name="connsiteX8" fmla="*/ 514350 w 4891087"/>
                <a:gd name="connsiteY8" fmla="*/ 137212 h 903974"/>
                <a:gd name="connsiteX9" fmla="*/ 542925 w 4891087"/>
                <a:gd name="connsiteY9" fmla="*/ 127687 h 903974"/>
                <a:gd name="connsiteX10" fmla="*/ 557212 w 4891087"/>
                <a:gd name="connsiteY10" fmla="*/ 118162 h 903974"/>
                <a:gd name="connsiteX11" fmla="*/ 571500 w 4891087"/>
                <a:gd name="connsiteY11" fmla="*/ 113399 h 903974"/>
                <a:gd name="connsiteX12" fmla="*/ 661987 w 4891087"/>
                <a:gd name="connsiteY12" fmla="*/ 108637 h 903974"/>
                <a:gd name="connsiteX13" fmla="*/ 695325 w 4891087"/>
                <a:gd name="connsiteY13" fmla="*/ 99112 h 903974"/>
                <a:gd name="connsiteX14" fmla="*/ 723900 w 4891087"/>
                <a:gd name="connsiteY14" fmla="*/ 80062 h 903974"/>
                <a:gd name="connsiteX15" fmla="*/ 738187 w 4891087"/>
                <a:gd name="connsiteY15" fmla="*/ 70537 h 903974"/>
                <a:gd name="connsiteX16" fmla="*/ 752475 w 4891087"/>
                <a:gd name="connsiteY16" fmla="*/ 56249 h 903974"/>
                <a:gd name="connsiteX17" fmla="*/ 771525 w 4891087"/>
                <a:gd name="connsiteY17" fmla="*/ 27674 h 903974"/>
                <a:gd name="connsiteX18" fmla="*/ 800100 w 4891087"/>
                <a:gd name="connsiteY18" fmla="*/ 13387 h 903974"/>
                <a:gd name="connsiteX19" fmla="*/ 876300 w 4891087"/>
                <a:gd name="connsiteY19" fmla="*/ 27674 h 903974"/>
                <a:gd name="connsiteX20" fmla="*/ 890587 w 4891087"/>
                <a:gd name="connsiteY20" fmla="*/ 32437 h 903974"/>
                <a:gd name="connsiteX21" fmla="*/ 919162 w 4891087"/>
                <a:gd name="connsiteY21" fmla="*/ 61012 h 903974"/>
                <a:gd name="connsiteX22" fmla="*/ 938212 w 4891087"/>
                <a:gd name="connsiteY22" fmla="*/ 84824 h 903974"/>
                <a:gd name="connsiteX23" fmla="*/ 971550 w 4891087"/>
                <a:gd name="connsiteY23" fmla="*/ 103874 h 903974"/>
                <a:gd name="connsiteX24" fmla="*/ 1000125 w 4891087"/>
                <a:gd name="connsiteY24" fmla="*/ 118162 h 903974"/>
                <a:gd name="connsiteX25" fmla="*/ 1014412 w 4891087"/>
                <a:gd name="connsiteY25" fmla="*/ 127687 h 903974"/>
                <a:gd name="connsiteX26" fmla="*/ 1066800 w 4891087"/>
                <a:gd name="connsiteY26" fmla="*/ 141974 h 903974"/>
                <a:gd name="connsiteX27" fmla="*/ 1081087 w 4891087"/>
                <a:gd name="connsiteY27" fmla="*/ 146737 h 903974"/>
                <a:gd name="connsiteX28" fmla="*/ 1119187 w 4891087"/>
                <a:gd name="connsiteY28" fmla="*/ 151499 h 903974"/>
                <a:gd name="connsiteX29" fmla="*/ 1157287 w 4891087"/>
                <a:gd name="connsiteY29" fmla="*/ 161024 h 903974"/>
                <a:gd name="connsiteX30" fmla="*/ 1185862 w 4891087"/>
                <a:gd name="connsiteY30" fmla="*/ 156262 h 903974"/>
                <a:gd name="connsiteX31" fmla="*/ 1219200 w 4891087"/>
                <a:gd name="connsiteY31" fmla="*/ 118162 h 903974"/>
                <a:gd name="connsiteX32" fmla="*/ 1247775 w 4891087"/>
                <a:gd name="connsiteY32" fmla="*/ 89587 h 903974"/>
                <a:gd name="connsiteX33" fmla="*/ 1290637 w 4891087"/>
                <a:gd name="connsiteY33" fmla="*/ 61012 h 903974"/>
                <a:gd name="connsiteX34" fmla="*/ 1304925 w 4891087"/>
                <a:gd name="connsiteY34" fmla="*/ 51487 h 903974"/>
                <a:gd name="connsiteX35" fmla="*/ 1333500 w 4891087"/>
                <a:gd name="connsiteY35" fmla="*/ 27674 h 903974"/>
                <a:gd name="connsiteX36" fmla="*/ 1343025 w 4891087"/>
                <a:gd name="connsiteY36" fmla="*/ 13387 h 903974"/>
                <a:gd name="connsiteX37" fmla="*/ 1357312 w 4891087"/>
                <a:gd name="connsiteY37" fmla="*/ 8624 h 903974"/>
                <a:gd name="connsiteX38" fmla="*/ 1423987 w 4891087"/>
                <a:gd name="connsiteY38" fmla="*/ 13387 h 903974"/>
                <a:gd name="connsiteX39" fmla="*/ 1452562 w 4891087"/>
                <a:gd name="connsiteY39" fmla="*/ 32437 h 903974"/>
                <a:gd name="connsiteX40" fmla="*/ 1485900 w 4891087"/>
                <a:gd name="connsiteY40" fmla="*/ 51487 h 903974"/>
                <a:gd name="connsiteX41" fmla="*/ 1500187 w 4891087"/>
                <a:gd name="connsiteY41" fmla="*/ 56249 h 903974"/>
                <a:gd name="connsiteX42" fmla="*/ 1514475 w 4891087"/>
                <a:gd name="connsiteY42" fmla="*/ 65774 h 903974"/>
                <a:gd name="connsiteX43" fmla="*/ 1524000 w 4891087"/>
                <a:gd name="connsiteY43" fmla="*/ 80062 h 903974"/>
                <a:gd name="connsiteX44" fmla="*/ 1538287 w 4891087"/>
                <a:gd name="connsiteY44" fmla="*/ 84824 h 903974"/>
                <a:gd name="connsiteX45" fmla="*/ 1581150 w 4891087"/>
                <a:gd name="connsiteY45" fmla="*/ 108637 h 903974"/>
                <a:gd name="connsiteX46" fmla="*/ 1595437 w 4891087"/>
                <a:gd name="connsiteY46" fmla="*/ 113399 h 903974"/>
                <a:gd name="connsiteX47" fmla="*/ 1719262 w 4891087"/>
                <a:gd name="connsiteY47" fmla="*/ 108637 h 903974"/>
                <a:gd name="connsiteX48" fmla="*/ 1738312 w 4891087"/>
                <a:gd name="connsiteY48" fmla="*/ 103874 h 903974"/>
                <a:gd name="connsiteX49" fmla="*/ 1766887 w 4891087"/>
                <a:gd name="connsiteY49" fmla="*/ 94349 h 903974"/>
                <a:gd name="connsiteX50" fmla="*/ 1781175 w 4891087"/>
                <a:gd name="connsiteY50" fmla="*/ 80062 h 903974"/>
                <a:gd name="connsiteX51" fmla="*/ 1809750 w 4891087"/>
                <a:gd name="connsiteY51" fmla="*/ 61012 h 903974"/>
                <a:gd name="connsiteX52" fmla="*/ 1819275 w 4891087"/>
                <a:gd name="connsiteY52" fmla="*/ 46724 h 903974"/>
                <a:gd name="connsiteX53" fmla="*/ 1862137 w 4891087"/>
                <a:gd name="connsiteY53" fmla="*/ 22912 h 903974"/>
                <a:gd name="connsiteX54" fmla="*/ 1890712 w 4891087"/>
                <a:gd name="connsiteY54" fmla="*/ 18149 h 903974"/>
                <a:gd name="connsiteX55" fmla="*/ 1952625 w 4891087"/>
                <a:gd name="connsiteY55" fmla="*/ 8624 h 903974"/>
                <a:gd name="connsiteX56" fmla="*/ 1971675 w 4891087"/>
                <a:gd name="connsiteY56" fmla="*/ 13387 h 903974"/>
                <a:gd name="connsiteX57" fmla="*/ 2024062 w 4891087"/>
                <a:gd name="connsiteY57" fmla="*/ 27674 h 903974"/>
                <a:gd name="connsiteX58" fmla="*/ 2043112 w 4891087"/>
                <a:gd name="connsiteY58" fmla="*/ 37199 h 903974"/>
                <a:gd name="connsiteX59" fmla="*/ 2057400 w 4891087"/>
                <a:gd name="connsiteY59" fmla="*/ 41962 h 903974"/>
                <a:gd name="connsiteX60" fmla="*/ 2090737 w 4891087"/>
                <a:gd name="connsiteY60" fmla="*/ 61012 h 903974"/>
                <a:gd name="connsiteX61" fmla="*/ 2109787 w 4891087"/>
                <a:gd name="connsiteY61" fmla="*/ 65774 h 903974"/>
                <a:gd name="connsiteX62" fmla="*/ 2124075 w 4891087"/>
                <a:gd name="connsiteY62" fmla="*/ 70537 h 903974"/>
                <a:gd name="connsiteX63" fmla="*/ 2171700 w 4891087"/>
                <a:gd name="connsiteY63" fmla="*/ 84824 h 903974"/>
                <a:gd name="connsiteX64" fmla="*/ 2185987 w 4891087"/>
                <a:gd name="connsiteY64" fmla="*/ 89587 h 903974"/>
                <a:gd name="connsiteX65" fmla="*/ 2200275 w 4891087"/>
                <a:gd name="connsiteY65" fmla="*/ 99112 h 903974"/>
                <a:gd name="connsiteX66" fmla="*/ 2228850 w 4891087"/>
                <a:gd name="connsiteY66" fmla="*/ 108637 h 903974"/>
                <a:gd name="connsiteX67" fmla="*/ 2309812 w 4891087"/>
                <a:gd name="connsiteY67" fmla="*/ 103874 h 903974"/>
                <a:gd name="connsiteX68" fmla="*/ 2328862 w 4891087"/>
                <a:gd name="connsiteY68" fmla="*/ 99112 h 903974"/>
                <a:gd name="connsiteX69" fmla="*/ 2357437 w 4891087"/>
                <a:gd name="connsiteY69" fmla="*/ 84824 h 903974"/>
                <a:gd name="connsiteX70" fmla="*/ 2386012 w 4891087"/>
                <a:gd name="connsiteY70" fmla="*/ 56249 h 903974"/>
                <a:gd name="connsiteX71" fmla="*/ 2428875 w 4891087"/>
                <a:gd name="connsiteY71" fmla="*/ 18149 h 903974"/>
                <a:gd name="connsiteX72" fmla="*/ 2481262 w 4891087"/>
                <a:gd name="connsiteY72" fmla="*/ 3862 h 903974"/>
                <a:gd name="connsiteX73" fmla="*/ 2528887 w 4891087"/>
                <a:gd name="connsiteY73" fmla="*/ 13387 h 903974"/>
                <a:gd name="connsiteX74" fmla="*/ 2543175 w 4891087"/>
                <a:gd name="connsiteY74" fmla="*/ 22912 h 903974"/>
                <a:gd name="connsiteX75" fmla="*/ 2552700 w 4891087"/>
                <a:gd name="connsiteY75" fmla="*/ 51487 h 903974"/>
                <a:gd name="connsiteX76" fmla="*/ 2590800 w 4891087"/>
                <a:gd name="connsiteY76" fmla="*/ 94349 h 903974"/>
                <a:gd name="connsiteX77" fmla="*/ 2619375 w 4891087"/>
                <a:gd name="connsiteY77" fmla="*/ 113399 h 903974"/>
                <a:gd name="connsiteX78" fmla="*/ 2633662 w 4891087"/>
                <a:gd name="connsiteY78" fmla="*/ 118162 h 903974"/>
                <a:gd name="connsiteX79" fmla="*/ 2647950 w 4891087"/>
                <a:gd name="connsiteY79" fmla="*/ 127687 h 903974"/>
                <a:gd name="connsiteX80" fmla="*/ 2667000 w 4891087"/>
                <a:gd name="connsiteY80" fmla="*/ 132449 h 903974"/>
                <a:gd name="connsiteX81" fmla="*/ 2695575 w 4891087"/>
                <a:gd name="connsiteY81" fmla="*/ 141974 h 903974"/>
                <a:gd name="connsiteX82" fmla="*/ 2743200 w 4891087"/>
                <a:gd name="connsiteY82" fmla="*/ 146737 h 903974"/>
                <a:gd name="connsiteX83" fmla="*/ 2781300 w 4891087"/>
                <a:gd name="connsiteY83" fmla="*/ 141974 h 903974"/>
                <a:gd name="connsiteX84" fmla="*/ 2795587 w 4891087"/>
                <a:gd name="connsiteY84" fmla="*/ 137212 h 903974"/>
                <a:gd name="connsiteX85" fmla="*/ 2847975 w 4891087"/>
                <a:gd name="connsiteY85" fmla="*/ 132449 h 903974"/>
                <a:gd name="connsiteX86" fmla="*/ 2862262 w 4891087"/>
                <a:gd name="connsiteY86" fmla="*/ 127687 h 903974"/>
                <a:gd name="connsiteX87" fmla="*/ 2881312 w 4891087"/>
                <a:gd name="connsiteY87" fmla="*/ 122924 h 903974"/>
                <a:gd name="connsiteX88" fmla="*/ 2886075 w 4891087"/>
                <a:gd name="connsiteY88" fmla="*/ 108637 h 903974"/>
                <a:gd name="connsiteX89" fmla="*/ 2909887 w 4891087"/>
                <a:gd name="connsiteY89" fmla="*/ 80062 h 903974"/>
                <a:gd name="connsiteX90" fmla="*/ 2919412 w 4891087"/>
                <a:gd name="connsiteY90" fmla="*/ 51487 h 903974"/>
                <a:gd name="connsiteX91" fmla="*/ 2967037 w 4891087"/>
                <a:gd name="connsiteY91" fmla="*/ 22912 h 903974"/>
                <a:gd name="connsiteX92" fmla="*/ 2971800 w 4891087"/>
                <a:gd name="connsiteY92" fmla="*/ 8624 h 903974"/>
                <a:gd name="connsiteX93" fmla="*/ 2986087 w 4891087"/>
                <a:gd name="connsiteY93" fmla="*/ 3862 h 903974"/>
                <a:gd name="connsiteX94" fmla="*/ 3033712 w 4891087"/>
                <a:gd name="connsiteY94" fmla="*/ 8624 h 903974"/>
                <a:gd name="connsiteX95" fmla="*/ 3052762 w 4891087"/>
                <a:gd name="connsiteY95" fmla="*/ 13387 h 903974"/>
                <a:gd name="connsiteX96" fmla="*/ 3081337 w 4891087"/>
                <a:gd name="connsiteY96" fmla="*/ 22912 h 903974"/>
                <a:gd name="connsiteX97" fmla="*/ 3124200 w 4891087"/>
                <a:gd name="connsiteY97" fmla="*/ 56249 h 903974"/>
                <a:gd name="connsiteX98" fmla="*/ 3138487 w 4891087"/>
                <a:gd name="connsiteY98" fmla="*/ 65774 h 903974"/>
                <a:gd name="connsiteX99" fmla="*/ 3167062 w 4891087"/>
                <a:gd name="connsiteY99" fmla="*/ 75299 h 903974"/>
                <a:gd name="connsiteX100" fmla="*/ 3181350 w 4891087"/>
                <a:gd name="connsiteY100" fmla="*/ 80062 h 903974"/>
                <a:gd name="connsiteX101" fmla="*/ 3228975 w 4891087"/>
                <a:gd name="connsiteY101" fmla="*/ 84824 h 903974"/>
                <a:gd name="connsiteX102" fmla="*/ 3262312 w 4891087"/>
                <a:gd name="connsiteY102" fmla="*/ 99112 h 903974"/>
                <a:gd name="connsiteX103" fmla="*/ 3276600 w 4891087"/>
                <a:gd name="connsiteY103" fmla="*/ 108637 h 903974"/>
                <a:gd name="connsiteX104" fmla="*/ 3290887 w 4891087"/>
                <a:gd name="connsiteY104" fmla="*/ 113399 h 903974"/>
                <a:gd name="connsiteX105" fmla="*/ 3305175 w 4891087"/>
                <a:gd name="connsiteY105" fmla="*/ 122924 h 903974"/>
                <a:gd name="connsiteX106" fmla="*/ 3424237 w 4891087"/>
                <a:gd name="connsiteY106" fmla="*/ 113399 h 903974"/>
                <a:gd name="connsiteX107" fmla="*/ 3448050 w 4891087"/>
                <a:gd name="connsiteY107" fmla="*/ 84824 h 903974"/>
                <a:gd name="connsiteX108" fmla="*/ 3462337 w 4891087"/>
                <a:gd name="connsiteY108" fmla="*/ 70537 h 903974"/>
                <a:gd name="connsiteX109" fmla="*/ 3481387 w 4891087"/>
                <a:gd name="connsiteY109" fmla="*/ 41962 h 903974"/>
                <a:gd name="connsiteX110" fmla="*/ 3509962 w 4891087"/>
                <a:gd name="connsiteY110" fmla="*/ 22912 h 903974"/>
                <a:gd name="connsiteX111" fmla="*/ 3519487 w 4891087"/>
                <a:gd name="connsiteY111" fmla="*/ 8624 h 903974"/>
                <a:gd name="connsiteX112" fmla="*/ 3533775 w 4891087"/>
                <a:gd name="connsiteY112" fmla="*/ 3862 h 903974"/>
                <a:gd name="connsiteX113" fmla="*/ 3600450 w 4891087"/>
                <a:gd name="connsiteY113" fmla="*/ 8624 h 903974"/>
                <a:gd name="connsiteX114" fmla="*/ 3633787 w 4891087"/>
                <a:gd name="connsiteY114" fmla="*/ 22912 h 903974"/>
                <a:gd name="connsiteX115" fmla="*/ 3643312 w 4891087"/>
                <a:gd name="connsiteY115" fmla="*/ 37199 h 903974"/>
                <a:gd name="connsiteX116" fmla="*/ 3657600 w 4891087"/>
                <a:gd name="connsiteY116" fmla="*/ 46724 h 903974"/>
                <a:gd name="connsiteX117" fmla="*/ 3686175 w 4891087"/>
                <a:gd name="connsiteY117" fmla="*/ 65774 h 903974"/>
                <a:gd name="connsiteX118" fmla="*/ 3695700 w 4891087"/>
                <a:gd name="connsiteY118" fmla="*/ 80062 h 903974"/>
                <a:gd name="connsiteX119" fmla="*/ 3705225 w 4891087"/>
                <a:gd name="connsiteY119" fmla="*/ 108637 h 903974"/>
                <a:gd name="connsiteX120" fmla="*/ 3714750 w 4891087"/>
                <a:gd name="connsiteY120" fmla="*/ 122924 h 903974"/>
                <a:gd name="connsiteX121" fmla="*/ 3719512 w 4891087"/>
                <a:gd name="connsiteY121" fmla="*/ 137212 h 903974"/>
                <a:gd name="connsiteX122" fmla="*/ 3733800 w 4891087"/>
                <a:gd name="connsiteY122" fmla="*/ 141974 h 903974"/>
                <a:gd name="connsiteX123" fmla="*/ 3757612 w 4891087"/>
                <a:gd name="connsiteY123" fmla="*/ 146737 h 903974"/>
                <a:gd name="connsiteX124" fmla="*/ 3905250 w 4891087"/>
                <a:gd name="connsiteY124" fmla="*/ 141974 h 903974"/>
                <a:gd name="connsiteX125" fmla="*/ 3933825 w 4891087"/>
                <a:gd name="connsiteY125" fmla="*/ 132449 h 903974"/>
                <a:gd name="connsiteX126" fmla="*/ 3948112 w 4891087"/>
                <a:gd name="connsiteY126" fmla="*/ 127687 h 903974"/>
                <a:gd name="connsiteX127" fmla="*/ 3962400 w 4891087"/>
                <a:gd name="connsiteY127" fmla="*/ 118162 h 903974"/>
                <a:gd name="connsiteX128" fmla="*/ 3976687 w 4891087"/>
                <a:gd name="connsiteY128" fmla="*/ 103874 h 903974"/>
                <a:gd name="connsiteX129" fmla="*/ 3990975 w 4891087"/>
                <a:gd name="connsiteY129" fmla="*/ 99112 h 903974"/>
                <a:gd name="connsiteX130" fmla="*/ 4010025 w 4891087"/>
                <a:gd name="connsiteY130" fmla="*/ 89587 h 903974"/>
                <a:gd name="connsiteX131" fmla="*/ 4019550 w 4891087"/>
                <a:gd name="connsiteY131" fmla="*/ 61012 h 903974"/>
                <a:gd name="connsiteX132" fmla="*/ 4029075 w 4891087"/>
                <a:gd name="connsiteY132" fmla="*/ 22912 h 903974"/>
                <a:gd name="connsiteX133" fmla="*/ 4043362 w 4891087"/>
                <a:gd name="connsiteY133" fmla="*/ 8624 h 903974"/>
                <a:gd name="connsiteX134" fmla="*/ 4195762 w 4891087"/>
                <a:gd name="connsiteY134" fmla="*/ 13387 h 903974"/>
                <a:gd name="connsiteX135" fmla="*/ 4210050 w 4891087"/>
                <a:gd name="connsiteY135" fmla="*/ 22912 h 903974"/>
                <a:gd name="connsiteX136" fmla="*/ 4219575 w 4891087"/>
                <a:gd name="connsiteY136" fmla="*/ 37199 h 903974"/>
                <a:gd name="connsiteX137" fmla="*/ 4238625 w 4891087"/>
                <a:gd name="connsiteY137" fmla="*/ 80062 h 903974"/>
                <a:gd name="connsiteX138" fmla="*/ 4252912 w 4891087"/>
                <a:gd name="connsiteY138" fmla="*/ 108637 h 903974"/>
                <a:gd name="connsiteX139" fmla="*/ 4305300 w 4891087"/>
                <a:gd name="connsiteY139" fmla="*/ 127687 h 903974"/>
                <a:gd name="connsiteX140" fmla="*/ 4319587 w 4891087"/>
                <a:gd name="connsiteY140" fmla="*/ 132449 h 903974"/>
                <a:gd name="connsiteX141" fmla="*/ 4352925 w 4891087"/>
                <a:gd name="connsiteY141" fmla="*/ 146737 h 903974"/>
                <a:gd name="connsiteX142" fmla="*/ 4381500 w 4891087"/>
                <a:gd name="connsiteY142" fmla="*/ 151499 h 903974"/>
                <a:gd name="connsiteX143" fmla="*/ 4438650 w 4891087"/>
                <a:gd name="connsiteY143" fmla="*/ 170549 h 903974"/>
                <a:gd name="connsiteX144" fmla="*/ 4452937 w 4891087"/>
                <a:gd name="connsiteY144" fmla="*/ 175312 h 903974"/>
                <a:gd name="connsiteX145" fmla="*/ 4481512 w 4891087"/>
                <a:gd name="connsiteY145" fmla="*/ 189599 h 903974"/>
                <a:gd name="connsiteX146" fmla="*/ 4538662 w 4891087"/>
                <a:gd name="connsiteY146" fmla="*/ 232462 h 903974"/>
                <a:gd name="connsiteX147" fmla="*/ 4557712 w 4891087"/>
                <a:gd name="connsiteY147" fmla="*/ 237224 h 903974"/>
                <a:gd name="connsiteX148" fmla="*/ 4576762 w 4891087"/>
                <a:gd name="connsiteY148" fmla="*/ 246749 h 903974"/>
                <a:gd name="connsiteX149" fmla="*/ 4610100 w 4891087"/>
                <a:gd name="connsiteY149" fmla="*/ 256274 h 903974"/>
                <a:gd name="connsiteX150" fmla="*/ 4657725 w 4891087"/>
                <a:gd name="connsiteY150" fmla="*/ 284849 h 903974"/>
                <a:gd name="connsiteX151" fmla="*/ 4686300 w 4891087"/>
                <a:gd name="connsiteY151" fmla="*/ 303899 h 903974"/>
                <a:gd name="connsiteX152" fmla="*/ 4714875 w 4891087"/>
                <a:gd name="connsiteY152" fmla="*/ 322949 h 903974"/>
                <a:gd name="connsiteX153" fmla="*/ 4729162 w 4891087"/>
                <a:gd name="connsiteY153" fmla="*/ 332474 h 903974"/>
                <a:gd name="connsiteX154" fmla="*/ 4748212 w 4891087"/>
                <a:gd name="connsiteY154" fmla="*/ 351524 h 903974"/>
                <a:gd name="connsiteX155" fmla="*/ 4786312 w 4891087"/>
                <a:gd name="connsiteY155" fmla="*/ 370574 h 903974"/>
                <a:gd name="connsiteX156" fmla="*/ 4805362 w 4891087"/>
                <a:gd name="connsiteY156" fmla="*/ 403912 h 903974"/>
                <a:gd name="connsiteX157" fmla="*/ 4814887 w 4891087"/>
                <a:gd name="connsiteY157" fmla="*/ 418199 h 903974"/>
                <a:gd name="connsiteX158" fmla="*/ 4829175 w 4891087"/>
                <a:gd name="connsiteY158" fmla="*/ 446774 h 903974"/>
                <a:gd name="connsiteX159" fmla="*/ 4838700 w 4891087"/>
                <a:gd name="connsiteY159" fmla="*/ 480112 h 903974"/>
                <a:gd name="connsiteX160" fmla="*/ 4857750 w 4891087"/>
                <a:gd name="connsiteY160" fmla="*/ 513449 h 903974"/>
                <a:gd name="connsiteX161" fmla="*/ 4872037 w 4891087"/>
                <a:gd name="connsiteY161" fmla="*/ 551549 h 903974"/>
                <a:gd name="connsiteX162" fmla="*/ 4881562 w 4891087"/>
                <a:gd name="connsiteY162" fmla="*/ 580124 h 903974"/>
                <a:gd name="connsiteX163" fmla="*/ 4886325 w 4891087"/>
                <a:gd name="connsiteY163" fmla="*/ 618224 h 903974"/>
                <a:gd name="connsiteX164" fmla="*/ 4891087 w 4891087"/>
                <a:gd name="connsiteY164" fmla="*/ 651562 h 903974"/>
                <a:gd name="connsiteX165" fmla="*/ 4886325 w 4891087"/>
                <a:gd name="connsiteY165" fmla="*/ 727762 h 903974"/>
                <a:gd name="connsiteX166" fmla="*/ 4872037 w 4891087"/>
                <a:gd name="connsiteY166" fmla="*/ 770624 h 903974"/>
                <a:gd name="connsiteX167" fmla="*/ 4867275 w 4891087"/>
                <a:gd name="connsiteY167" fmla="*/ 784912 h 903974"/>
                <a:gd name="connsiteX168" fmla="*/ 4862512 w 4891087"/>
                <a:gd name="connsiteY168" fmla="*/ 832537 h 903974"/>
                <a:gd name="connsiteX169" fmla="*/ 4843462 w 4891087"/>
                <a:gd name="connsiteY169" fmla="*/ 837299 h 903974"/>
                <a:gd name="connsiteX170" fmla="*/ 4814887 w 4891087"/>
                <a:gd name="connsiteY170" fmla="*/ 846824 h 903974"/>
                <a:gd name="connsiteX171" fmla="*/ 4752975 w 4891087"/>
                <a:gd name="connsiteY171" fmla="*/ 856349 h 903974"/>
                <a:gd name="connsiteX172" fmla="*/ 4738687 w 4891087"/>
                <a:gd name="connsiteY172" fmla="*/ 861112 h 903974"/>
                <a:gd name="connsiteX173" fmla="*/ 4495800 w 4891087"/>
                <a:gd name="connsiteY173" fmla="*/ 856349 h 903974"/>
                <a:gd name="connsiteX174" fmla="*/ 4467225 w 4891087"/>
                <a:gd name="connsiteY174" fmla="*/ 851587 h 903974"/>
                <a:gd name="connsiteX175" fmla="*/ 4433887 w 4891087"/>
                <a:gd name="connsiteY175" fmla="*/ 846824 h 903974"/>
                <a:gd name="connsiteX176" fmla="*/ 4238625 w 4891087"/>
                <a:gd name="connsiteY176" fmla="*/ 851587 h 903974"/>
                <a:gd name="connsiteX177" fmla="*/ 4210050 w 4891087"/>
                <a:gd name="connsiteY177" fmla="*/ 856349 h 903974"/>
                <a:gd name="connsiteX178" fmla="*/ 4143375 w 4891087"/>
                <a:gd name="connsiteY178" fmla="*/ 861112 h 903974"/>
                <a:gd name="connsiteX179" fmla="*/ 4086225 w 4891087"/>
                <a:gd name="connsiteY179" fmla="*/ 870637 h 903974"/>
                <a:gd name="connsiteX180" fmla="*/ 4062412 w 4891087"/>
                <a:gd name="connsiteY180" fmla="*/ 875399 h 903974"/>
                <a:gd name="connsiteX181" fmla="*/ 4048125 w 4891087"/>
                <a:gd name="connsiteY181" fmla="*/ 880162 h 903974"/>
                <a:gd name="connsiteX182" fmla="*/ 3771900 w 4891087"/>
                <a:gd name="connsiteY182" fmla="*/ 884924 h 903974"/>
                <a:gd name="connsiteX183" fmla="*/ 3586162 w 4891087"/>
                <a:gd name="connsiteY183" fmla="*/ 889687 h 903974"/>
                <a:gd name="connsiteX184" fmla="*/ 3090862 w 4891087"/>
                <a:gd name="connsiteY184" fmla="*/ 894449 h 903974"/>
                <a:gd name="connsiteX185" fmla="*/ 2986087 w 4891087"/>
                <a:gd name="connsiteY185" fmla="*/ 899212 h 903974"/>
                <a:gd name="connsiteX186" fmla="*/ 2962275 w 4891087"/>
                <a:gd name="connsiteY186" fmla="*/ 903974 h 903974"/>
                <a:gd name="connsiteX187" fmla="*/ 2352675 w 4891087"/>
                <a:gd name="connsiteY187" fmla="*/ 899212 h 903974"/>
                <a:gd name="connsiteX188" fmla="*/ 1509712 w 4891087"/>
                <a:gd name="connsiteY188" fmla="*/ 884924 h 903974"/>
                <a:gd name="connsiteX189" fmla="*/ 1419225 w 4891087"/>
                <a:gd name="connsiteY189" fmla="*/ 880162 h 903974"/>
                <a:gd name="connsiteX190" fmla="*/ 566737 w 4891087"/>
                <a:gd name="connsiteY190" fmla="*/ 875399 h 903974"/>
                <a:gd name="connsiteX191" fmla="*/ 533400 w 4891087"/>
                <a:gd name="connsiteY191" fmla="*/ 870637 h 903974"/>
                <a:gd name="connsiteX192" fmla="*/ 452437 w 4891087"/>
                <a:gd name="connsiteY192" fmla="*/ 861112 h 903974"/>
                <a:gd name="connsiteX193" fmla="*/ 419100 w 4891087"/>
                <a:gd name="connsiteY193" fmla="*/ 851587 h 903974"/>
                <a:gd name="connsiteX194" fmla="*/ 390525 w 4891087"/>
                <a:gd name="connsiteY194" fmla="*/ 842062 h 903974"/>
                <a:gd name="connsiteX195" fmla="*/ 366712 w 4891087"/>
                <a:gd name="connsiteY195" fmla="*/ 832537 h 903974"/>
                <a:gd name="connsiteX196" fmla="*/ 328612 w 4891087"/>
                <a:gd name="connsiteY196" fmla="*/ 827774 h 903974"/>
                <a:gd name="connsiteX197" fmla="*/ 228600 w 4891087"/>
                <a:gd name="connsiteY197" fmla="*/ 808724 h 903974"/>
                <a:gd name="connsiteX198" fmla="*/ 209550 w 4891087"/>
                <a:gd name="connsiteY198" fmla="*/ 803962 h 903974"/>
                <a:gd name="connsiteX199" fmla="*/ 180975 w 4891087"/>
                <a:gd name="connsiteY199" fmla="*/ 775387 h 903974"/>
                <a:gd name="connsiteX200" fmla="*/ 157162 w 4891087"/>
                <a:gd name="connsiteY200" fmla="*/ 746812 h 903974"/>
                <a:gd name="connsiteX201" fmla="*/ 142875 w 4891087"/>
                <a:gd name="connsiteY201" fmla="*/ 718237 h 903974"/>
                <a:gd name="connsiteX202" fmla="*/ 128587 w 4891087"/>
                <a:gd name="connsiteY202" fmla="*/ 703949 h 903974"/>
                <a:gd name="connsiteX203" fmla="*/ 104775 w 4891087"/>
                <a:gd name="connsiteY203" fmla="*/ 675374 h 903974"/>
                <a:gd name="connsiteX204" fmla="*/ 90487 w 4891087"/>
                <a:gd name="connsiteY204" fmla="*/ 651562 h 903974"/>
                <a:gd name="connsiteX205" fmla="*/ 52387 w 4891087"/>
                <a:gd name="connsiteY205" fmla="*/ 613462 h 903974"/>
                <a:gd name="connsiteX206" fmla="*/ 33337 w 4891087"/>
                <a:gd name="connsiteY206" fmla="*/ 580124 h 903974"/>
                <a:gd name="connsiteX207" fmla="*/ 23812 w 4891087"/>
                <a:gd name="connsiteY207" fmla="*/ 565837 h 903974"/>
                <a:gd name="connsiteX208" fmla="*/ 4762 w 4891087"/>
                <a:gd name="connsiteY208" fmla="*/ 499162 h 903974"/>
                <a:gd name="connsiteX209" fmla="*/ 0 w 4891087"/>
                <a:gd name="connsiteY209" fmla="*/ 480112 h 903974"/>
                <a:gd name="connsiteX210" fmla="*/ 4762 w 4891087"/>
                <a:gd name="connsiteY210" fmla="*/ 394387 h 903974"/>
                <a:gd name="connsiteX211" fmla="*/ 9525 w 4891087"/>
                <a:gd name="connsiteY211" fmla="*/ 380099 h 903974"/>
                <a:gd name="connsiteX212" fmla="*/ 14287 w 4891087"/>
                <a:gd name="connsiteY212" fmla="*/ 351524 h 903974"/>
                <a:gd name="connsiteX213" fmla="*/ 19050 w 4891087"/>
                <a:gd name="connsiteY213" fmla="*/ 337237 h 903974"/>
                <a:gd name="connsiteX214" fmla="*/ 28575 w 4891087"/>
                <a:gd name="connsiteY214" fmla="*/ 303899 h 903974"/>
                <a:gd name="connsiteX215" fmla="*/ 47625 w 4891087"/>
                <a:gd name="connsiteY215" fmla="*/ 275324 h 903974"/>
                <a:gd name="connsiteX216" fmla="*/ 71437 w 4891087"/>
                <a:gd name="connsiteY216" fmla="*/ 241987 h 903974"/>
                <a:gd name="connsiteX217" fmla="*/ 104775 w 4891087"/>
                <a:gd name="connsiteY217" fmla="*/ 208649 h 903974"/>
                <a:gd name="connsiteX218" fmla="*/ 138112 w 4891087"/>
                <a:gd name="connsiteY218" fmla="*/ 189599 h 903974"/>
                <a:gd name="connsiteX219" fmla="*/ 152400 w 4891087"/>
                <a:gd name="connsiteY219" fmla="*/ 180074 h 903974"/>
                <a:gd name="connsiteX220" fmla="*/ 171450 w 4891087"/>
                <a:gd name="connsiteY220" fmla="*/ 170549 h 903974"/>
                <a:gd name="connsiteX221" fmla="*/ 214312 w 4891087"/>
                <a:gd name="connsiteY221" fmla="*/ 146737 h 903974"/>
                <a:gd name="connsiteX222" fmla="*/ 242887 w 4891087"/>
                <a:gd name="connsiteY222" fmla="*/ 127687 h 903974"/>
                <a:gd name="connsiteX223" fmla="*/ 257175 w 4891087"/>
                <a:gd name="connsiteY223" fmla="*/ 103874 h 9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4891087" h="903974">
                  <a:moveTo>
                    <a:pt x="257175" y="103874"/>
                  </a:moveTo>
                  <a:lnTo>
                    <a:pt x="257175" y="103874"/>
                  </a:lnTo>
                  <a:lnTo>
                    <a:pt x="295275" y="118162"/>
                  </a:lnTo>
                  <a:cubicBezTo>
                    <a:pt x="304730" y="121539"/>
                    <a:pt x="315496" y="122118"/>
                    <a:pt x="323850" y="127687"/>
                  </a:cubicBezTo>
                  <a:cubicBezTo>
                    <a:pt x="328612" y="130862"/>
                    <a:pt x="332907" y="134887"/>
                    <a:pt x="338137" y="137212"/>
                  </a:cubicBezTo>
                  <a:cubicBezTo>
                    <a:pt x="347312" y="141290"/>
                    <a:pt x="357187" y="143562"/>
                    <a:pt x="366712" y="146737"/>
                  </a:cubicBezTo>
                  <a:lnTo>
                    <a:pt x="381000" y="151499"/>
                  </a:lnTo>
                  <a:cubicBezTo>
                    <a:pt x="412750" y="149912"/>
                    <a:pt x="444641" y="150124"/>
                    <a:pt x="476250" y="146737"/>
                  </a:cubicBezTo>
                  <a:cubicBezTo>
                    <a:pt x="489266" y="145342"/>
                    <a:pt x="501931" y="141352"/>
                    <a:pt x="514350" y="137212"/>
                  </a:cubicBezTo>
                  <a:lnTo>
                    <a:pt x="542925" y="127687"/>
                  </a:lnTo>
                  <a:cubicBezTo>
                    <a:pt x="547687" y="124512"/>
                    <a:pt x="552093" y="120722"/>
                    <a:pt x="557212" y="118162"/>
                  </a:cubicBezTo>
                  <a:cubicBezTo>
                    <a:pt x="561702" y="115917"/>
                    <a:pt x="566500" y="113854"/>
                    <a:pt x="571500" y="113399"/>
                  </a:cubicBezTo>
                  <a:cubicBezTo>
                    <a:pt x="601580" y="110664"/>
                    <a:pt x="631825" y="110224"/>
                    <a:pt x="661987" y="108637"/>
                  </a:cubicBezTo>
                  <a:cubicBezTo>
                    <a:pt x="666465" y="107517"/>
                    <a:pt x="689739" y="102215"/>
                    <a:pt x="695325" y="99112"/>
                  </a:cubicBezTo>
                  <a:cubicBezTo>
                    <a:pt x="705332" y="93553"/>
                    <a:pt x="714375" y="86412"/>
                    <a:pt x="723900" y="80062"/>
                  </a:cubicBezTo>
                  <a:cubicBezTo>
                    <a:pt x="728662" y="76887"/>
                    <a:pt x="734140" y="74584"/>
                    <a:pt x="738187" y="70537"/>
                  </a:cubicBezTo>
                  <a:cubicBezTo>
                    <a:pt x="742950" y="65774"/>
                    <a:pt x="748340" y="61566"/>
                    <a:pt x="752475" y="56249"/>
                  </a:cubicBezTo>
                  <a:cubicBezTo>
                    <a:pt x="759503" y="47213"/>
                    <a:pt x="762000" y="34024"/>
                    <a:pt x="771525" y="27674"/>
                  </a:cubicBezTo>
                  <a:cubicBezTo>
                    <a:pt x="789989" y="15364"/>
                    <a:pt x="780382" y="19959"/>
                    <a:pt x="800100" y="13387"/>
                  </a:cubicBezTo>
                  <a:cubicBezTo>
                    <a:pt x="817402" y="16270"/>
                    <a:pt x="864880" y="23867"/>
                    <a:pt x="876300" y="27674"/>
                  </a:cubicBezTo>
                  <a:lnTo>
                    <a:pt x="890587" y="32437"/>
                  </a:lnTo>
                  <a:cubicBezTo>
                    <a:pt x="900112" y="41962"/>
                    <a:pt x="914902" y="48233"/>
                    <a:pt x="919162" y="61012"/>
                  </a:cubicBezTo>
                  <a:cubicBezTo>
                    <a:pt x="926981" y="84466"/>
                    <a:pt x="918328" y="68253"/>
                    <a:pt x="938212" y="84824"/>
                  </a:cubicBezTo>
                  <a:cubicBezTo>
                    <a:pt x="962532" y="105091"/>
                    <a:pt x="940714" y="96166"/>
                    <a:pt x="971550" y="103874"/>
                  </a:cubicBezTo>
                  <a:cubicBezTo>
                    <a:pt x="1012493" y="131170"/>
                    <a:pt x="960691" y="98444"/>
                    <a:pt x="1000125" y="118162"/>
                  </a:cubicBezTo>
                  <a:cubicBezTo>
                    <a:pt x="1005244" y="120722"/>
                    <a:pt x="1009182" y="125362"/>
                    <a:pt x="1014412" y="127687"/>
                  </a:cubicBezTo>
                  <a:cubicBezTo>
                    <a:pt x="1040689" y="139366"/>
                    <a:pt x="1041186" y="135570"/>
                    <a:pt x="1066800" y="141974"/>
                  </a:cubicBezTo>
                  <a:cubicBezTo>
                    <a:pt x="1071670" y="143192"/>
                    <a:pt x="1076148" y="145839"/>
                    <a:pt x="1081087" y="146737"/>
                  </a:cubicBezTo>
                  <a:cubicBezTo>
                    <a:pt x="1093679" y="149027"/>
                    <a:pt x="1106487" y="149912"/>
                    <a:pt x="1119187" y="151499"/>
                  </a:cubicBezTo>
                  <a:cubicBezTo>
                    <a:pt x="1130463" y="155258"/>
                    <a:pt x="1145790" y="161024"/>
                    <a:pt x="1157287" y="161024"/>
                  </a:cubicBezTo>
                  <a:cubicBezTo>
                    <a:pt x="1166943" y="161024"/>
                    <a:pt x="1176337" y="157849"/>
                    <a:pt x="1185862" y="156262"/>
                  </a:cubicBezTo>
                  <a:cubicBezTo>
                    <a:pt x="1225406" y="96946"/>
                    <a:pt x="1186727" y="147026"/>
                    <a:pt x="1219200" y="118162"/>
                  </a:cubicBezTo>
                  <a:cubicBezTo>
                    <a:pt x="1229268" y="109213"/>
                    <a:pt x="1236567" y="97059"/>
                    <a:pt x="1247775" y="89587"/>
                  </a:cubicBezTo>
                  <a:lnTo>
                    <a:pt x="1290637" y="61012"/>
                  </a:lnTo>
                  <a:cubicBezTo>
                    <a:pt x="1295400" y="57837"/>
                    <a:pt x="1300878" y="55535"/>
                    <a:pt x="1304925" y="51487"/>
                  </a:cubicBezTo>
                  <a:cubicBezTo>
                    <a:pt x="1323259" y="33151"/>
                    <a:pt x="1313608" y="40935"/>
                    <a:pt x="1333500" y="27674"/>
                  </a:cubicBezTo>
                  <a:cubicBezTo>
                    <a:pt x="1336675" y="22912"/>
                    <a:pt x="1338556" y="16963"/>
                    <a:pt x="1343025" y="13387"/>
                  </a:cubicBezTo>
                  <a:cubicBezTo>
                    <a:pt x="1346945" y="10251"/>
                    <a:pt x="1352292" y="8624"/>
                    <a:pt x="1357312" y="8624"/>
                  </a:cubicBezTo>
                  <a:cubicBezTo>
                    <a:pt x="1379594" y="8624"/>
                    <a:pt x="1401762" y="11799"/>
                    <a:pt x="1423987" y="13387"/>
                  </a:cubicBezTo>
                  <a:lnTo>
                    <a:pt x="1452562" y="32437"/>
                  </a:lnTo>
                  <a:cubicBezTo>
                    <a:pt x="1466909" y="42002"/>
                    <a:pt x="1468984" y="44237"/>
                    <a:pt x="1485900" y="51487"/>
                  </a:cubicBezTo>
                  <a:cubicBezTo>
                    <a:pt x="1490514" y="53464"/>
                    <a:pt x="1495425" y="54662"/>
                    <a:pt x="1500187" y="56249"/>
                  </a:cubicBezTo>
                  <a:cubicBezTo>
                    <a:pt x="1504950" y="59424"/>
                    <a:pt x="1510428" y="61727"/>
                    <a:pt x="1514475" y="65774"/>
                  </a:cubicBezTo>
                  <a:cubicBezTo>
                    <a:pt x="1518522" y="69821"/>
                    <a:pt x="1519530" y="76486"/>
                    <a:pt x="1524000" y="80062"/>
                  </a:cubicBezTo>
                  <a:cubicBezTo>
                    <a:pt x="1527920" y="83198"/>
                    <a:pt x="1533525" y="83237"/>
                    <a:pt x="1538287" y="84824"/>
                  </a:cubicBezTo>
                  <a:cubicBezTo>
                    <a:pt x="1559674" y="106211"/>
                    <a:pt x="1546186" y="96982"/>
                    <a:pt x="1581150" y="108637"/>
                  </a:cubicBezTo>
                  <a:lnTo>
                    <a:pt x="1595437" y="113399"/>
                  </a:lnTo>
                  <a:cubicBezTo>
                    <a:pt x="1636712" y="111812"/>
                    <a:pt x="1678048" y="111385"/>
                    <a:pt x="1719262" y="108637"/>
                  </a:cubicBezTo>
                  <a:cubicBezTo>
                    <a:pt x="1725793" y="108202"/>
                    <a:pt x="1732043" y="105755"/>
                    <a:pt x="1738312" y="103874"/>
                  </a:cubicBezTo>
                  <a:cubicBezTo>
                    <a:pt x="1747929" y="100989"/>
                    <a:pt x="1766887" y="94349"/>
                    <a:pt x="1766887" y="94349"/>
                  </a:cubicBezTo>
                  <a:cubicBezTo>
                    <a:pt x="1771650" y="89587"/>
                    <a:pt x="1775859" y="84197"/>
                    <a:pt x="1781175" y="80062"/>
                  </a:cubicBezTo>
                  <a:cubicBezTo>
                    <a:pt x="1790211" y="73034"/>
                    <a:pt x="1809750" y="61012"/>
                    <a:pt x="1809750" y="61012"/>
                  </a:cubicBezTo>
                  <a:cubicBezTo>
                    <a:pt x="1812925" y="56249"/>
                    <a:pt x="1814967" y="50493"/>
                    <a:pt x="1819275" y="46724"/>
                  </a:cubicBezTo>
                  <a:cubicBezTo>
                    <a:pt x="1831815" y="35751"/>
                    <a:pt x="1845853" y="26531"/>
                    <a:pt x="1862137" y="22912"/>
                  </a:cubicBezTo>
                  <a:cubicBezTo>
                    <a:pt x="1871563" y="20817"/>
                    <a:pt x="1881187" y="19737"/>
                    <a:pt x="1890712" y="18149"/>
                  </a:cubicBezTo>
                  <a:cubicBezTo>
                    <a:pt x="1909471" y="-9989"/>
                    <a:pt x="1896046" y="1080"/>
                    <a:pt x="1952625" y="8624"/>
                  </a:cubicBezTo>
                  <a:cubicBezTo>
                    <a:pt x="1959113" y="9489"/>
                    <a:pt x="1965285" y="11967"/>
                    <a:pt x="1971675" y="13387"/>
                  </a:cubicBezTo>
                  <a:cubicBezTo>
                    <a:pt x="1990490" y="17568"/>
                    <a:pt x="2006218" y="18752"/>
                    <a:pt x="2024062" y="27674"/>
                  </a:cubicBezTo>
                  <a:cubicBezTo>
                    <a:pt x="2030412" y="30849"/>
                    <a:pt x="2036587" y="34402"/>
                    <a:pt x="2043112" y="37199"/>
                  </a:cubicBezTo>
                  <a:cubicBezTo>
                    <a:pt x="2047726" y="39177"/>
                    <a:pt x="2052910" y="39717"/>
                    <a:pt x="2057400" y="41962"/>
                  </a:cubicBezTo>
                  <a:cubicBezTo>
                    <a:pt x="2085031" y="55778"/>
                    <a:pt x="2057343" y="48490"/>
                    <a:pt x="2090737" y="61012"/>
                  </a:cubicBezTo>
                  <a:cubicBezTo>
                    <a:pt x="2096866" y="63310"/>
                    <a:pt x="2103493" y="63976"/>
                    <a:pt x="2109787" y="65774"/>
                  </a:cubicBezTo>
                  <a:cubicBezTo>
                    <a:pt x="2114614" y="67153"/>
                    <a:pt x="2119248" y="69158"/>
                    <a:pt x="2124075" y="70537"/>
                  </a:cubicBezTo>
                  <a:cubicBezTo>
                    <a:pt x="2174455" y="84931"/>
                    <a:pt x="2103798" y="62189"/>
                    <a:pt x="2171700" y="84824"/>
                  </a:cubicBezTo>
                  <a:cubicBezTo>
                    <a:pt x="2176462" y="86412"/>
                    <a:pt x="2181810" y="86802"/>
                    <a:pt x="2185987" y="89587"/>
                  </a:cubicBezTo>
                  <a:cubicBezTo>
                    <a:pt x="2190750" y="92762"/>
                    <a:pt x="2195044" y="96787"/>
                    <a:pt x="2200275" y="99112"/>
                  </a:cubicBezTo>
                  <a:cubicBezTo>
                    <a:pt x="2209450" y="103190"/>
                    <a:pt x="2228850" y="108637"/>
                    <a:pt x="2228850" y="108637"/>
                  </a:cubicBezTo>
                  <a:cubicBezTo>
                    <a:pt x="2255837" y="107049"/>
                    <a:pt x="2282900" y="106437"/>
                    <a:pt x="2309812" y="103874"/>
                  </a:cubicBezTo>
                  <a:cubicBezTo>
                    <a:pt x="2316328" y="103253"/>
                    <a:pt x="2322846" y="101690"/>
                    <a:pt x="2328862" y="99112"/>
                  </a:cubicBezTo>
                  <a:cubicBezTo>
                    <a:pt x="2393522" y="71402"/>
                    <a:pt x="2297206" y="104904"/>
                    <a:pt x="2357437" y="84824"/>
                  </a:cubicBezTo>
                  <a:cubicBezTo>
                    <a:pt x="2389646" y="41880"/>
                    <a:pt x="2354674" y="84105"/>
                    <a:pt x="2386012" y="56249"/>
                  </a:cubicBezTo>
                  <a:cubicBezTo>
                    <a:pt x="2396792" y="46667"/>
                    <a:pt x="2412660" y="25355"/>
                    <a:pt x="2428875" y="18149"/>
                  </a:cubicBezTo>
                  <a:cubicBezTo>
                    <a:pt x="2448652" y="9360"/>
                    <a:pt x="2460889" y="7936"/>
                    <a:pt x="2481262" y="3862"/>
                  </a:cubicBezTo>
                  <a:cubicBezTo>
                    <a:pt x="2493555" y="5618"/>
                    <a:pt x="2515584" y="6736"/>
                    <a:pt x="2528887" y="13387"/>
                  </a:cubicBezTo>
                  <a:cubicBezTo>
                    <a:pt x="2534007" y="15947"/>
                    <a:pt x="2538412" y="19737"/>
                    <a:pt x="2543175" y="22912"/>
                  </a:cubicBezTo>
                  <a:cubicBezTo>
                    <a:pt x="2546350" y="32437"/>
                    <a:pt x="2547131" y="43133"/>
                    <a:pt x="2552700" y="51487"/>
                  </a:cubicBezTo>
                  <a:cubicBezTo>
                    <a:pt x="2564152" y="68665"/>
                    <a:pt x="2571227" y="81301"/>
                    <a:pt x="2590800" y="94349"/>
                  </a:cubicBezTo>
                  <a:cubicBezTo>
                    <a:pt x="2600325" y="100699"/>
                    <a:pt x="2608515" y="109778"/>
                    <a:pt x="2619375" y="113399"/>
                  </a:cubicBezTo>
                  <a:cubicBezTo>
                    <a:pt x="2624137" y="114987"/>
                    <a:pt x="2629172" y="115917"/>
                    <a:pt x="2633662" y="118162"/>
                  </a:cubicBezTo>
                  <a:cubicBezTo>
                    <a:pt x="2638782" y="120722"/>
                    <a:pt x="2642689" y="125432"/>
                    <a:pt x="2647950" y="127687"/>
                  </a:cubicBezTo>
                  <a:cubicBezTo>
                    <a:pt x="2653966" y="130265"/>
                    <a:pt x="2660731" y="130568"/>
                    <a:pt x="2667000" y="132449"/>
                  </a:cubicBezTo>
                  <a:cubicBezTo>
                    <a:pt x="2676617" y="135334"/>
                    <a:pt x="2685585" y="140975"/>
                    <a:pt x="2695575" y="141974"/>
                  </a:cubicBezTo>
                  <a:lnTo>
                    <a:pt x="2743200" y="146737"/>
                  </a:lnTo>
                  <a:cubicBezTo>
                    <a:pt x="2755900" y="145149"/>
                    <a:pt x="2768708" y="144264"/>
                    <a:pt x="2781300" y="141974"/>
                  </a:cubicBezTo>
                  <a:cubicBezTo>
                    <a:pt x="2786239" y="141076"/>
                    <a:pt x="2790618" y="137922"/>
                    <a:pt x="2795587" y="137212"/>
                  </a:cubicBezTo>
                  <a:cubicBezTo>
                    <a:pt x="2812945" y="134732"/>
                    <a:pt x="2830512" y="134037"/>
                    <a:pt x="2847975" y="132449"/>
                  </a:cubicBezTo>
                  <a:cubicBezTo>
                    <a:pt x="2852737" y="130862"/>
                    <a:pt x="2857435" y="129066"/>
                    <a:pt x="2862262" y="127687"/>
                  </a:cubicBezTo>
                  <a:cubicBezTo>
                    <a:pt x="2868556" y="125889"/>
                    <a:pt x="2876201" y="127013"/>
                    <a:pt x="2881312" y="122924"/>
                  </a:cubicBezTo>
                  <a:cubicBezTo>
                    <a:pt x="2885232" y="119788"/>
                    <a:pt x="2883290" y="112814"/>
                    <a:pt x="2886075" y="108637"/>
                  </a:cubicBezTo>
                  <a:cubicBezTo>
                    <a:pt x="2901025" y="86212"/>
                    <a:pt x="2899502" y="103428"/>
                    <a:pt x="2909887" y="80062"/>
                  </a:cubicBezTo>
                  <a:cubicBezTo>
                    <a:pt x="2913965" y="70887"/>
                    <a:pt x="2911058" y="57056"/>
                    <a:pt x="2919412" y="51487"/>
                  </a:cubicBezTo>
                  <a:cubicBezTo>
                    <a:pt x="2953894" y="28499"/>
                    <a:pt x="2937748" y="37557"/>
                    <a:pt x="2967037" y="22912"/>
                  </a:cubicBezTo>
                  <a:cubicBezTo>
                    <a:pt x="2968625" y="18149"/>
                    <a:pt x="2968250" y="12174"/>
                    <a:pt x="2971800" y="8624"/>
                  </a:cubicBezTo>
                  <a:cubicBezTo>
                    <a:pt x="2975350" y="5074"/>
                    <a:pt x="2981067" y="3862"/>
                    <a:pt x="2986087" y="3862"/>
                  </a:cubicBezTo>
                  <a:cubicBezTo>
                    <a:pt x="3002041" y="3862"/>
                    <a:pt x="3017837" y="7037"/>
                    <a:pt x="3033712" y="8624"/>
                  </a:cubicBezTo>
                  <a:cubicBezTo>
                    <a:pt x="3040062" y="10212"/>
                    <a:pt x="3046493" y="11506"/>
                    <a:pt x="3052762" y="13387"/>
                  </a:cubicBezTo>
                  <a:cubicBezTo>
                    <a:pt x="3062379" y="16272"/>
                    <a:pt x="3081337" y="22912"/>
                    <a:pt x="3081337" y="22912"/>
                  </a:cubicBezTo>
                  <a:cubicBezTo>
                    <a:pt x="3103720" y="45294"/>
                    <a:pt x="3090020" y="33462"/>
                    <a:pt x="3124200" y="56249"/>
                  </a:cubicBezTo>
                  <a:cubicBezTo>
                    <a:pt x="3128962" y="59424"/>
                    <a:pt x="3133057" y="63964"/>
                    <a:pt x="3138487" y="65774"/>
                  </a:cubicBezTo>
                  <a:lnTo>
                    <a:pt x="3167062" y="75299"/>
                  </a:lnTo>
                  <a:cubicBezTo>
                    <a:pt x="3171825" y="76887"/>
                    <a:pt x="3176355" y="79563"/>
                    <a:pt x="3181350" y="80062"/>
                  </a:cubicBezTo>
                  <a:lnTo>
                    <a:pt x="3228975" y="84824"/>
                  </a:lnTo>
                  <a:cubicBezTo>
                    <a:pt x="3264841" y="108735"/>
                    <a:pt x="3219260" y="80661"/>
                    <a:pt x="3262312" y="99112"/>
                  </a:cubicBezTo>
                  <a:cubicBezTo>
                    <a:pt x="3267573" y="101367"/>
                    <a:pt x="3271480" y="106077"/>
                    <a:pt x="3276600" y="108637"/>
                  </a:cubicBezTo>
                  <a:cubicBezTo>
                    <a:pt x="3281090" y="110882"/>
                    <a:pt x="3286125" y="111812"/>
                    <a:pt x="3290887" y="113399"/>
                  </a:cubicBezTo>
                  <a:cubicBezTo>
                    <a:pt x="3295650" y="116574"/>
                    <a:pt x="3299456" y="122695"/>
                    <a:pt x="3305175" y="122924"/>
                  </a:cubicBezTo>
                  <a:cubicBezTo>
                    <a:pt x="3389838" y="126311"/>
                    <a:pt x="3380391" y="128016"/>
                    <a:pt x="3424237" y="113399"/>
                  </a:cubicBezTo>
                  <a:cubicBezTo>
                    <a:pt x="3465969" y="71670"/>
                    <a:pt x="3414905" y="124598"/>
                    <a:pt x="3448050" y="84824"/>
                  </a:cubicBezTo>
                  <a:cubicBezTo>
                    <a:pt x="3452362" y="79650"/>
                    <a:pt x="3458202" y="75853"/>
                    <a:pt x="3462337" y="70537"/>
                  </a:cubicBezTo>
                  <a:cubicBezTo>
                    <a:pt x="3469365" y="61501"/>
                    <a:pt x="3471862" y="48312"/>
                    <a:pt x="3481387" y="41962"/>
                  </a:cubicBezTo>
                  <a:lnTo>
                    <a:pt x="3509962" y="22912"/>
                  </a:lnTo>
                  <a:cubicBezTo>
                    <a:pt x="3513137" y="18149"/>
                    <a:pt x="3515017" y="12200"/>
                    <a:pt x="3519487" y="8624"/>
                  </a:cubicBezTo>
                  <a:cubicBezTo>
                    <a:pt x="3523407" y="5488"/>
                    <a:pt x="3528755" y="3862"/>
                    <a:pt x="3533775" y="3862"/>
                  </a:cubicBezTo>
                  <a:cubicBezTo>
                    <a:pt x="3556057" y="3862"/>
                    <a:pt x="3578225" y="7037"/>
                    <a:pt x="3600450" y="8624"/>
                  </a:cubicBezTo>
                  <a:cubicBezTo>
                    <a:pt x="3615024" y="12268"/>
                    <a:pt x="3622824" y="11949"/>
                    <a:pt x="3633787" y="22912"/>
                  </a:cubicBezTo>
                  <a:cubicBezTo>
                    <a:pt x="3637834" y="26959"/>
                    <a:pt x="3639265" y="33152"/>
                    <a:pt x="3643312" y="37199"/>
                  </a:cubicBezTo>
                  <a:cubicBezTo>
                    <a:pt x="3647360" y="41246"/>
                    <a:pt x="3653203" y="43060"/>
                    <a:pt x="3657600" y="46724"/>
                  </a:cubicBezTo>
                  <a:cubicBezTo>
                    <a:pt x="3681383" y="66544"/>
                    <a:pt x="3661065" y="57405"/>
                    <a:pt x="3686175" y="65774"/>
                  </a:cubicBezTo>
                  <a:cubicBezTo>
                    <a:pt x="3689350" y="70537"/>
                    <a:pt x="3693375" y="74831"/>
                    <a:pt x="3695700" y="80062"/>
                  </a:cubicBezTo>
                  <a:cubicBezTo>
                    <a:pt x="3699778" y="89237"/>
                    <a:pt x="3699656" y="100283"/>
                    <a:pt x="3705225" y="108637"/>
                  </a:cubicBezTo>
                  <a:lnTo>
                    <a:pt x="3714750" y="122924"/>
                  </a:lnTo>
                  <a:cubicBezTo>
                    <a:pt x="3716337" y="127687"/>
                    <a:pt x="3715962" y="133662"/>
                    <a:pt x="3719512" y="137212"/>
                  </a:cubicBezTo>
                  <a:cubicBezTo>
                    <a:pt x="3723062" y="140762"/>
                    <a:pt x="3728930" y="140756"/>
                    <a:pt x="3733800" y="141974"/>
                  </a:cubicBezTo>
                  <a:cubicBezTo>
                    <a:pt x="3741653" y="143937"/>
                    <a:pt x="3749675" y="145149"/>
                    <a:pt x="3757612" y="146737"/>
                  </a:cubicBezTo>
                  <a:cubicBezTo>
                    <a:pt x="3806825" y="145149"/>
                    <a:pt x="3856173" y="145953"/>
                    <a:pt x="3905250" y="141974"/>
                  </a:cubicBezTo>
                  <a:cubicBezTo>
                    <a:pt x="3915257" y="141163"/>
                    <a:pt x="3924300" y="135624"/>
                    <a:pt x="3933825" y="132449"/>
                  </a:cubicBezTo>
                  <a:lnTo>
                    <a:pt x="3948112" y="127687"/>
                  </a:lnTo>
                  <a:cubicBezTo>
                    <a:pt x="3952875" y="124512"/>
                    <a:pt x="3958003" y="121826"/>
                    <a:pt x="3962400" y="118162"/>
                  </a:cubicBezTo>
                  <a:cubicBezTo>
                    <a:pt x="3967574" y="113850"/>
                    <a:pt x="3971083" y="107610"/>
                    <a:pt x="3976687" y="103874"/>
                  </a:cubicBezTo>
                  <a:cubicBezTo>
                    <a:pt x="3980864" y="101089"/>
                    <a:pt x="3986361" y="101089"/>
                    <a:pt x="3990975" y="99112"/>
                  </a:cubicBezTo>
                  <a:cubicBezTo>
                    <a:pt x="3997501" y="96315"/>
                    <a:pt x="4003675" y="92762"/>
                    <a:pt x="4010025" y="89587"/>
                  </a:cubicBezTo>
                  <a:cubicBezTo>
                    <a:pt x="4013200" y="80062"/>
                    <a:pt x="4017115" y="70752"/>
                    <a:pt x="4019550" y="61012"/>
                  </a:cubicBezTo>
                  <a:cubicBezTo>
                    <a:pt x="4022725" y="48312"/>
                    <a:pt x="4019819" y="32169"/>
                    <a:pt x="4029075" y="22912"/>
                  </a:cubicBezTo>
                  <a:lnTo>
                    <a:pt x="4043362" y="8624"/>
                  </a:lnTo>
                  <a:cubicBezTo>
                    <a:pt x="4094162" y="10212"/>
                    <a:pt x="4145123" y="9046"/>
                    <a:pt x="4195762" y="13387"/>
                  </a:cubicBezTo>
                  <a:cubicBezTo>
                    <a:pt x="4201465" y="13876"/>
                    <a:pt x="4206002" y="18865"/>
                    <a:pt x="4210050" y="22912"/>
                  </a:cubicBezTo>
                  <a:cubicBezTo>
                    <a:pt x="4214097" y="26959"/>
                    <a:pt x="4216400" y="32437"/>
                    <a:pt x="4219575" y="37199"/>
                  </a:cubicBezTo>
                  <a:cubicBezTo>
                    <a:pt x="4230910" y="71204"/>
                    <a:pt x="4223531" y="57420"/>
                    <a:pt x="4238625" y="80062"/>
                  </a:cubicBezTo>
                  <a:cubicBezTo>
                    <a:pt x="4242498" y="91682"/>
                    <a:pt x="4243680" y="99405"/>
                    <a:pt x="4252912" y="108637"/>
                  </a:cubicBezTo>
                  <a:cubicBezTo>
                    <a:pt x="4267887" y="123612"/>
                    <a:pt x="4284987" y="120917"/>
                    <a:pt x="4305300" y="127687"/>
                  </a:cubicBezTo>
                  <a:cubicBezTo>
                    <a:pt x="4310062" y="129274"/>
                    <a:pt x="4314973" y="130472"/>
                    <a:pt x="4319587" y="132449"/>
                  </a:cubicBezTo>
                  <a:cubicBezTo>
                    <a:pt x="4335264" y="139168"/>
                    <a:pt x="4337462" y="143301"/>
                    <a:pt x="4352925" y="146737"/>
                  </a:cubicBezTo>
                  <a:cubicBezTo>
                    <a:pt x="4362351" y="148832"/>
                    <a:pt x="4371975" y="149912"/>
                    <a:pt x="4381500" y="151499"/>
                  </a:cubicBezTo>
                  <a:lnTo>
                    <a:pt x="4438650" y="170549"/>
                  </a:lnTo>
                  <a:cubicBezTo>
                    <a:pt x="4443412" y="172136"/>
                    <a:pt x="4448760" y="172527"/>
                    <a:pt x="4452937" y="175312"/>
                  </a:cubicBezTo>
                  <a:cubicBezTo>
                    <a:pt x="4471402" y="187621"/>
                    <a:pt x="4461795" y="183027"/>
                    <a:pt x="4481512" y="189599"/>
                  </a:cubicBezTo>
                  <a:cubicBezTo>
                    <a:pt x="4497380" y="205467"/>
                    <a:pt x="4517123" y="227078"/>
                    <a:pt x="4538662" y="232462"/>
                  </a:cubicBezTo>
                  <a:lnTo>
                    <a:pt x="4557712" y="237224"/>
                  </a:lnTo>
                  <a:cubicBezTo>
                    <a:pt x="4564062" y="240399"/>
                    <a:pt x="4570115" y="244256"/>
                    <a:pt x="4576762" y="246749"/>
                  </a:cubicBezTo>
                  <a:cubicBezTo>
                    <a:pt x="4608972" y="258828"/>
                    <a:pt x="4583245" y="244765"/>
                    <a:pt x="4610100" y="256274"/>
                  </a:cubicBezTo>
                  <a:cubicBezTo>
                    <a:pt x="4630600" y="265059"/>
                    <a:pt x="4637415" y="271309"/>
                    <a:pt x="4657725" y="284849"/>
                  </a:cubicBezTo>
                  <a:lnTo>
                    <a:pt x="4686300" y="303899"/>
                  </a:lnTo>
                  <a:lnTo>
                    <a:pt x="4714875" y="322949"/>
                  </a:lnTo>
                  <a:cubicBezTo>
                    <a:pt x="4719637" y="326124"/>
                    <a:pt x="4725115" y="328427"/>
                    <a:pt x="4729162" y="332474"/>
                  </a:cubicBezTo>
                  <a:cubicBezTo>
                    <a:pt x="4735512" y="338824"/>
                    <a:pt x="4741123" y="346011"/>
                    <a:pt x="4748212" y="351524"/>
                  </a:cubicBezTo>
                  <a:cubicBezTo>
                    <a:pt x="4765084" y="364646"/>
                    <a:pt x="4769342" y="364918"/>
                    <a:pt x="4786312" y="370574"/>
                  </a:cubicBezTo>
                  <a:cubicBezTo>
                    <a:pt x="4809522" y="405391"/>
                    <a:pt x="4781187" y="361607"/>
                    <a:pt x="4805362" y="403912"/>
                  </a:cubicBezTo>
                  <a:cubicBezTo>
                    <a:pt x="4808202" y="408882"/>
                    <a:pt x="4812327" y="413080"/>
                    <a:pt x="4814887" y="418199"/>
                  </a:cubicBezTo>
                  <a:cubicBezTo>
                    <a:pt x="4834605" y="457633"/>
                    <a:pt x="4801879" y="405831"/>
                    <a:pt x="4829175" y="446774"/>
                  </a:cubicBezTo>
                  <a:cubicBezTo>
                    <a:pt x="4831593" y="456447"/>
                    <a:pt x="4834599" y="470543"/>
                    <a:pt x="4838700" y="480112"/>
                  </a:cubicBezTo>
                  <a:cubicBezTo>
                    <a:pt x="4845952" y="497032"/>
                    <a:pt x="4848183" y="499100"/>
                    <a:pt x="4857750" y="513449"/>
                  </a:cubicBezTo>
                  <a:cubicBezTo>
                    <a:pt x="4869039" y="569902"/>
                    <a:pt x="4854200" y="511416"/>
                    <a:pt x="4872037" y="551549"/>
                  </a:cubicBezTo>
                  <a:cubicBezTo>
                    <a:pt x="4876115" y="560724"/>
                    <a:pt x="4881562" y="580124"/>
                    <a:pt x="4881562" y="580124"/>
                  </a:cubicBezTo>
                  <a:cubicBezTo>
                    <a:pt x="4883150" y="592824"/>
                    <a:pt x="4884633" y="605537"/>
                    <a:pt x="4886325" y="618224"/>
                  </a:cubicBezTo>
                  <a:cubicBezTo>
                    <a:pt x="4887809" y="629351"/>
                    <a:pt x="4891087" y="640337"/>
                    <a:pt x="4891087" y="651562"/>
                  </a:cubicBezTo>
                  <a:cubicBezTo>
                    <a:pt x="4891087" y="677012"/>
                    <a:pt x="4889763" y="702546"/>
                    <a:pt x="4886325" y="727762"/>
                  </a:cubicBezTo>
                  <a:cubicBezTo>
                    <a:pt x="4886323" y="727773"/>
                    <a:pt x="4874420" y="763475"/>
                    <a:pt x="4872037" y="770624"/>
                  </a:cubicBezTo>
                  <a:lnTo>
                    <a:pt x="4867275" y="784912"/>
                  </a:lnTo>
                  <a:cubicBezTo>
                    <a:pt x="4865687" y="800787"/>
                    <a:pt x="4869114" y="818013"/>
                    <a:pt x="4862512" y="832537"/>
                  </a:cubicBezTo>
                  <a:cubicBezTo>
                    <a:pt x="4859803" y="838496"/>
                    <a:pt x="4849731" y="835418"/>
                    <a:pt x="4843462" y="837299"/>
                  </a:cubicBezTo>
                  <a:cubicBezTo>
                    <a:pt x="4833845" y="840184"/>
                    <a:pt x="4824850" y="845579"/>
                    <a:pt x="4814887" y="846824"/>
                  </a:cubicBezTo>
                  <a:cubicBezTo>
                    <a:pt x="4791763" y="849715"/>
                    <a:pt x="4774786" y="850896"/>
                    <a:pt x="4752975" y="856349"/>
                  </a:cubicBezTo>
                  <a:cubicBezTo>
                    <a:pt x="4748105" y="857567"/>
                    <a:pt x="4743450" y="859524"/>
                    <a:pt x="4738687" y="861112"/>
                  </a:cubicBezTo>
                  <a:lnTo>
                    <a:pt x="4495800" y="856349"/>
                  </a:lnTo>
                  <a:cubicBezTo>
                    <a:pt x="4486150" y="856010"/>
                    <a:pt x="4476769" y="853055"/>
                    <a:pt x="4467225" y="851587"/>
                  </a:cubicBezTo>
                  <a:cubicBezTo>
                    <a:pt x="4456130" y="849880"/>
                    <a:pt x="4445000" y="848412"/>
                    <a:pt x="4433887" y="846824"/>
                  </a:cubicBezTo>
                  <a:lnTo>
                    <a:pt x="4238625" y="851587"/>
                  </a:lnTo>
                  <a:cubicBezTo>
                    <a:pt x="4228977" y="851998"/>
                    <a:pt x="4219658" y="855388"/>
                    <a:pt x="4210050" y="856349"/>
                  </a:cubicBezTo>
                  <a:cubicBezTo>
                    <a:pt x="4187879" y="858566"/>
                    <a:pt x="4165600" y="859524"/>
                    <a:pt x="4143375" y="861112"/>
                  </a:cubicBezTo>
                  <a:cubicBezTo>
                    <a:pt x="4112665" y="871347"/>
                    <a:pt x="4142050" y="862662"/>
                    <a:pt x="4086225" y="870637"/>
                  </a:cubicBezTo>
                  <a:cubicBezTo>
                    <a:pt x="4078212" y="871782"/>
                    <a:pt x="4070265" y="873436"/>
                    <a:pt x="4062412" y="875399"/>
                  </a:cubicBezTo>
                  <a:cubicBezTo>
                    <a:pt x="4057542" y="876617"/>
                    <a:pt x="4053142" y="879997"/>
                    <a:pt x="4048125" y="880162"/>
                  </a:cubicBezTo>
                  <a:cubicBezTo>
                    <a:pt x="3956086" y="883180"/>
                    <a:pt x="3863969" y="883026"/>
                    <a:pt x="3771900" y="884924"/>
                  </a:cubicBezTo>
                  <a:lnTo>
                    <a:pt x="3586162" y="889687"/>
                  </a:lnTo>
                  <a:lnTo>
                    <a:pt x="3090862" y="894449"/>
                  </a:lnTo>
                  <a:cubicBezTo>
                    <a:pt x="3055937" y="896037"/>
                    <a:pt x="3020953" y="896629"/>
                    <a:pt x="2986087" y="899212"/>
                  </a:cubicBezTo>
                  <a:cubicBezTo>
                    <a:pt x="2978015" y="899810"/>
                    <a:pt x="2970369" y="903974"/>
                    <a:pt x="2962275" y="903974"/>
                  </a:cubicBezTo>
                  <a:lnTo>
                    <a:pt x="2352675" y="899212"/>
                  </a:lnTo>
                  <a:cubicBezTo>
                    <a:pt x="2019442" y="857558"/>
                    <a:pt x="2336158" y="894107"/>
                    <a:pt x="1509712" y="884924"/>
                  </a:cubicBezTo>
                  <a:cubicBezTo>
                    <a:pt x="1479510" y="884588"/>
                    <a:pt x="1449428" y="880467"/>
                    <a:pt x="1419225" y="880162"/>
                  </a:cubicBezTo>
                  <a:lnTo>
                    <a:pt x="566737" y="875399"/>
                  </a:lnTo>
                  <a:lnTo>
                    <a:pt x="533400" y="870637"/>
                  </a:lnTo>
                  <a:cubicBezTo>
                    <a:pt x="500631" y="866268"/>
                    <a:pt x="486011" y="864842"/>
                    <a:pt x="452437" y="861112"/>
                  </a:cubicBezTo>
                  <a:cubicBezTo>
                    <a:pt x="404461" y="845118"/>
                    <a:pt x="478850" y="869511"/>
                    <a:pt x="419100" y="851587"/>
                  </a:cubicBezTo>
                  <a:cubicBezTo>
                    <a:pt x="409483" y="848702"/>
                    <a:pt x="399961" y="845493"/>
                    <a:pt x="390525" y="842062"/>
                  </a:cubicBezTo>
                  <a:cubicBezTo>
                    <a:pt x="382491" y="839140"/>
                    <a:pt x="375042" y="834459"/>
                    <a:pt x="366712" y="832537"/>
                  </a:cubicBezTo>
                  <a:cubicBezTo>
                    <a:pt x="354241" y="829659"/>
                    <a:pt x="341162" y="830284"/>
                    <a:pt x="328612" y="827774"/>
                  </a:cubicBezTo>
                  <a:cubicBezTo>
                    <a:pt x="217526" y="805557"/>
                    <a:pt x="320254" y="818909"/>
                    <a:pt x="228600" y="808724"/>
                  </a:cubicBezTo>
                  <a:cubicBezTo>
                    <a:pt x="222250" y="807137"/>
                    <a:pt x="214912" y="807715"/>
                    <a:pt x="209550" y="803962"/>
                  </a:cubicBezTo>
                  <a:cubicBezTo>
                    <a:pt x="198515" y="796237"/>
                    <a:pt x="190500" y="784912"/>
                    <a:pt x="180975" y="775387"/>
                  </a:cubicBezTo>
                  <a:cubicBezTo>
                    <a:pt x="168493" y="762905"/>
                    <a:pt x="165449" y="761729"/>
                    <a:pt x="157162" y="746812"/>
                  </a:cubicBezTo>
                  <a:cubicBezTo>
                    <a:pt x="151990" y="737503"/>
                    <a:pt x="148782" y="727098"/>
                    <a:pt x="142875" y="718237"/>
                  </a:cubicBezTo>
                  <a:cubicBezTo>
                    <a:pt x="139139" y="712633"/>
                    <a:pt x="133062" y="708983"/>
                    <a:pt x="128587" y="703949"/>
                  </a:cubicBezTo>
                  <a:cubicBezTo>
                    <a:pt x="120350" y="694682"/>
                    <a:pt x="112068" y="685401"/>
                    <a:pt x="104775" y="675374"/>
                  </a:cubicBezTo>
                  <a:cubicBezTo>
                    <a:pt x="99331" y="667888"/>
                    <a:pt x="96466" y="658628"/>
                    <a:pt x="90487" y="651562"/>
                  </a:cubicBezTo>
                  <a:cubicBezTo>
                    <a:pt x="78885" y="637851"/>
                    <a:pt x="64468" y="626752"/>
                    <a:pt x="52387" y="613462"/>
                  </a:cubicBezTo>
                  <a:cubicBezTo>
                    <a:pt x="43462" y="603645"/>
                    <a:pt x="39793" y="591422"/>
                    <a:pt x="33337" y="580124"/>
                  </a:cubicBezTo>
                  <a:cubicBezTo>
                    <a:pt x="30497" y="575154"/>
                    <a:pt x="26987" y="570599"/>
                    <a:pt x="23812" y="565837"/>
                  </a:cubicBezTo>
                  <a:cubicBezTo>
                    <a:pt x="10149" y="524847"/>
                    <a:pt x="16720" y="546997"/>
                    <a:pt x="4762" y="499162"/>
                  </a:cubicBezTo>
                  <a:lnTo>
                    <a:pt x="0" y="480112"/>
                  </a:lnTo>
                  <a:cubicBezTo>
                    <a:pt x="1587" y="451537"/>
                    <a:pt x="2049" y="422877"/>
                    <a:pt x="4762" y="394387"/>
                  </a:cubicBezTo>
                  <a:cubicBezTo>
                    <a:pt x="5238" y="389389"/>
                    <a:pt x="8436" y="385000"/>
                    <a:pt x="9525" y="380099"/>
                  </a:cubicBezTo>
                  <a:cubicBezTo>
                    <a:pt x="11620" y="370673"/>
                    <a:pt x="12192" y="360950"/>
                    <a:pt x="14287" y="351524"/>
                  </a:cubicBezTo>
                  <a:cubicBezTo>
                    <a:pt x="15376" y="346624"/>
                    <a:pt x="17671" y="342064"/>
                    <a:pt x="19050" y="337237"/>
                  </a:cubicBezTo>
                  <a:cubicBezTo>
                    <a:pt x="20502" y="332154"/>
                    <a:pt x="25214" y="309948"/>
                    <a:pt x="28575" y="303899"/>
                  </a:cubicBezTo>
                  <a:cubicBezTo>
                    <a:pt x="34134" y="293892"/>
                    <a:pt x="41275" y="284849"/>
                    <a:pt x="47625" y="275324"/>
                  </a:cubicBezTo>
                  <a:cubicBezTo>
                    <a:pt x="54096" y="265618"/>
                    <a:pt x="64057" y="250105"/>
                    <a:pt x="71437" y="241987"/>
                  </a:cubicBezTo>
                  <a:cubicBezTo>
                    <a:pt x="82008" y="230358"/>
                    <a:pt x="91699" y="217367"/>
                    <a:pt x="104775" y="208649"/>
                  </a:cubicBezTo>
                  <a:cubicBezTo>
                    <a:pt x="139577" y="185447"/>
                    <a:pt x="95824" y="213763"/>
                    <a:pt x="138112" y="189599"/>
                  </a:cubicBezTo>
                  <a:cubicBezTo>
                    <a:pt x="143082" y="186759"/>
                    <a:pt x="147430" y="182914"/>
                    <a:pt x="152400" y="180074"/>
                  </a:cubicBezTo>
                  <a:cubicBezTo>
                    <a:pt x="158564" y="176552"/>
                    <a:pt x="165362" y="174202"/>
                    <a:pt x="171450" y="170549"/>
                  </a:cubicBezTo>
                  <a:cubicBezTo>
                    <a:pt x="212389" y="145986"/>
                    <a:pt x="185575" y="156315"/>
                    <a:pt x="214312" y="146737"/>
                  </a:cubicBezTo>
                  <a:lnTo>
                    <a:pt x="242887" y="127687"/>
                  </a:lnTo>
                  <a:cubicBezTo>
                    <a:pt x="259816" y="116401"/>
                    <a:pt x="251451" y="118162"/>
                    <a:pt x="257175" y="10387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62400" y="5181600"/>
              <a:ext cx="4572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3352800" y="3547864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>
            <a:off x="6858000" y="3592920"/>
            <a:ext cx="2366962" cy="1271786"/>
          </a:xfrm>
          <a:custGeom>
            <a:avLst/>
            <a:gdLst>
              <a:gd name="connsiteX0" fmla="*/ 2328862 w 2366962"/>
              <a:gd name="connsiteY0" fmla="*/ 981274 h 1271786"/>
              <a:gd name="connsiteX1" fmla="*/ 2328862 w 2366962"/>
              <a:gd name="connsiteY1" fmla="*/ 981274 h 1271786"/>
              <a:gd name="connsiteX2" fmla="*/ 2343150 w 2366962"/>
              <a:gd name="connsiteY2" fmla="*/ 943174 h 1271786"/>
              <a:gd name="connsiteX3" fmla="*/ 2347912 w 2366962"/>
              <a:gd name="connsiteY3" fmla="*/ 928886 h 1271786"/>
              <a:gd name="connsiteX4" fmla="*/ 2357437 w 2366962"/>
              <a:gd name="connsiteY4" fmla="*/ 914599 h 1271786"/>
              <a:gd name="connsiteX5" fmla="*/ 2366962 w 2366962"/>
              <a:gd name="connsiteY5" fmla="*/ 886024 h 1271786"/>
              <a:gd name="connsiteX6" fmla="*/ 2362200 w 2366962"/>
              <a:gd name="connsiteY6" fmla="*/ 847924 h 1271786"/>
              <a:gd name="connsiteX7" fmla="*/ 2328862 w 2366962"/>
              <a:gd name="connsiteY7" fmla="*/ 809824 h 1271786"/>
              <a:gd name="connsiteX8" fmla="*/ 2319337 w 2366962"/>
              <a:gd name="connsiteY8" fmla="*/ 795536 h 1271786"/>
              <a:gd name="connsiteX9" fmla="*/ 2290762 w 2366962"/>
              <a:gd name="connsiteY9" fmla="*/ 776486 h 1271786"/>
              <a:gd name="connsiteX10" fmla="*/ 2262187 w 2366962"/>
              <a:gd name="connsiteY10" fmla="*/ 757436 h 1271786"/>
              <a:gd name="connsiteX11" fmla="*/ 2247900 w 2366962"/>
              <a:gd name="connsiteY11" fmla="*/ 747911 h 1271786"/>
              <a:gd name="connsiteX12" fmla="*/ 2233612 w 2366962"/>
              <a:gd name="connsiteY12" fmla="*/ 738386 h 1271786"/>
              <a:gd name="connsiteX13" fmla="*/ 2214562 w 2366962"/>
              <a:gd name="connsiteY13" fmla="*/ 709811 h 1271786"/>
              <a:gd name="connsiteX14" fmla="*/ 2205037 w 2366962"/>
              <a:gd name="connsiteY14" fmla="*/ 695524 h 1271786"/>
              <a:gd name="connsiteX15" fmla="*/ 2190750 w 2366962"/>
              <a:gd name="connsiteY15" fmla="*/ 666949 h 1271786"/>
              <a:gd name="connsiteX16" fmla="*/ 2176462 w 2366962"/>
              <a:gd name="connsiteY16" fmla="*/ 638374 h 1271786"/>
              <a:gd name="connsiteX17" fmla="*/ 2171700 w 2366962"/>
              <a:gd name="connsiteY17" fmla="*/ 614561 h 1271786"/>
              <a:gd name="connsiteX18" fmla="*/ 2166937 w 2366962"/>
              <a:gd name="connsiteY18" fmla="*/ 585986 h 1271786"/>
              <a:gd name="connsiteX19" fmla="*/ 2162175 w 2366962"/>
              <a:gd name="connsiteY19" fmla="*/ 571699 h 1271786"/>
              <a:gd name="connsiteX20" fmla="*/ 2166937 w 2366962"/>
              <a:gd name="connsiteY20" fmla="*/ 490736 h 1271786"/>
              <a:gd name="connsiteX21" fmla="*/ 2190750 w 2366962"/>
              <a:gd name="connsiteY21" fmla="*/ 462161 h 1271786"/>
              <a:gd name="connsiteX22" fmla="*/ 2200275 w 2366962"/>
              <a:gd name="connsiteY22" fmla="*/ 447874 h 1271786"/>
              <a:gd name="connsiteX23" fmla="*/ 2228850 w 2366962"/>
              <a:gd name="connsiteY23" fmla="*/ 433586 h 1271786"/>
              <a:gd name="connsiteX24" fmla="*/ 2243137 w 2366962"/>
              <a:gd name="connsiteY24" fmla="*/ 424061 h 1271786"/>
              <a:gd name="connsiteX25" fmla="*/ 2271712 w 2366962"/>
              <a:gd name="connsiteY25" fmla="*/ 414536 h 1271786"/>
              <a:gd name="connsiteX26" fmla="*/ 2309812 w 2366962"/>
              <a:gd name="connsiteY26" fmla="*/ 405011 h 1271786"/>
              <a:gd name="connsiteX27" fmla="*/ 2324100 w 2366962"/>
              <a:gd name="connsiteY27" fmla="*/ 395486 h 1271786"/>
              <a:gd name="connsiteX28" fmla="*/ 2328862 w 2366962"/>
              <a:gd name="connsiteY28" fmla="*/ 381199 h 1271786"/>
              <a:gd name="connsiteX29" fmla="*/ 2347912 w 2366962"/>
              <a:gd name="connsiteY29" fmla="*/ 352624 h 1271786"/>
              <a:gd name="connsiteX30" fmla="*/ 2343150 w 2366962"/>
              <a:gd name="connsiteY30" fmla="*/ 257374 h 1271786"/>
              <a:gd name="connsiteX31" fmla="*/ 2333625 w 2366962"/>
              <a:gd name="connsiteY31" fmla="*/ 228799 h 1271786"/>
              <a:gd name="connsiteX32" fmla="*/ 2309812 w 2366962"/>
              <a:gd name="connsiteY32" fmla="*/ 176411 h 1271786"/>
              <a:gd name="connsiteX33" fmla="*/ 2290762 w 2366962"/>
              <a:gd name="connsiteY33" fmla="*/ 147836 h 1271786"/>
              <a:gd name="connsiteX34" fmla="*/ 2271712 w 2366962"/>
              <a:gd name="connsiteY34" fmla="*/ 143074 h 1271786"/>
              <a:gd name="connsiteX35" fmla="*/ 2062162 w 2366962"/>
              <a:gd name="connsiteY35" fmla="*/ 133549 h 1271786"/>
              <a:gd name="connsiteX36" fmla="*/ 2028825 w 2366962"/>
              <a:gd name="connsiteY36" fmla="*/ 124024 h 1271786"/>
              <a:gd name="connsiteX37" fmla="*/ 1914525 w 2366962"/>
              <a:gd name="connsiteY37" fmla="*/ 104974 h 1271786"/>
              <a:gd name="connsiteX38" fmla="*/ 1852612 w 2366962"/>
              <a:gd name="connsiteY38" fmla="*/ 90686 h 1271786"/>
              <a:gd name="connsiteX39" fmla="*/ 1828800 w 2366962"/>
              <a:gd name="connsiteY39" fmla="*/ 85924 h 1271786"/>
              <a:gd name="connsiteX40" fmla="*/ 1738312 w 2366962"/>
              <a:gd name="connsiteY40" fmla="*/ 76399 h 1271786"/>
              <a:gd name="connsiteX41" fmla="*/ 1524000 w 2366962"/>
              <a:gd name="connsiteY41" fmla="*/ 66874 h 1271786"/>
              <a:gd name="connsiteX42" fmla="*/ 1490662 w 2366962"/>
              <a:gd name="connsiteY42" fmla="*/ 62111 h 1271786"/>
              <a:gd name="connsiteX43" fmla="*/ 1433512 w 2366962"/>
              <a:gd name="connsiteY43" fmla="*/ 57349 h 1271786"/>
              <a:gd name="connsiteX44" fmla="*/ 1419225 w 2366962"/>
              <a:gd name="connsiteY44" fmla="*/ 52586 h 1271786"/>
              <a:gd name="connsiteX45" fmla="*/ 1204912 w 2366962"/>
              <a:gd name="connsiteY45" fmla="*/ 43061 h 1271786"/>
              <a:gd name="connsiteX46" fmla="*/ 1185862 w 2366962"/>
              <a:gd name="connsiteY46" fmla="*/ 38299 h 1271786"/>
              <a:gd name="connsiteX47" fmla="*/ 1171575 w 2366962"/>
              <a:gd name="connsiteY47" fmla="*/ 33536 h 1271786"/>
              <a:gd name="connsiteX48" fmla="*/ 1095375 w 2366962"/>
              <a:gd name="connsiteY48" fmla="*/ 28774 h 1271786"/>
              <a:gd name="connsiteX49" fmla="*/ 995362 w 2366962"/>
              <a:gd name="connsiteY49" fmla="*/ 19249 h 1271786"/>
              <a:gd name="connsiteX50" fmla="*/ 933450 w 2366962"/>
              <a:gd name="connsiteY50" fmla="*/ 14486 h 1271786"/>
              <a:gd name="connsiteX51" fmla="*/ 828675 w 2366962"/>
              <a:gd name="connsiteY51" fmla="*/ 9724 h 1271786"/>
              <a:gd name="connsiteX52" fmla="*/ 747712 w 2366962"/>
              <a:gd name="connsiteY52" fmla="*/ 4961 h 1271786"/>
              <a:gd name="connsiteX53" fmla="*/ 652462 w 2366962"/>
              <a:gd name="connsiteY53" fmla="*/ 4961 h 1271786"/>
              <a:gd name="connsiteX54" fmla="*/ 528637 w 2366962"/>
              <a:gd name="connsiteY54" fmla="*/ 14486 h 1271786"/>
              <a:gd name="connsiteX55" fmla="*/ 481012 w 2366962"/>
              <a:gd name="connsiteY55" fmla="*/ 24011 h 1271786"/>
              <a:gd name="connsiteX56" fmla="*/ 466725 w 2366962"/>
              <a:gd name="connsiteY56" fmla="*/ 28774 h 1271786"/>
              <a:gd name="connsiteX57" fmla="*/ 442912 w 2366962"/>
              <a:gd name="connsiteY57" fmla="*/ 33536 h 1271786"/>
              <a:gd name="connsiteX58" fmla="*/ 423862 w 2366962"/>
              <a:gd name="connsiteY58" fmla="*/ 38299 h 1271786"/>
              <a:gd name="connsiteX59" fmla="*/ 395287 w 2366962"/>
              <a:gd name="connsiteY59" fmla="*/ 47824 h 1271786"/>
              <a:gd name="connsiteX60" fmla="*/ 371475 w 2366962"/>
              <a:gd name="connsiteY60" fmla="*/ 52586 h 1271786"/>
              <a:gd name="connsiteX61" fmla="*/ 357187 w 2366962"/>
              <a:gd name="connsiteY61" fmla="*/ 57349 h 1271786"/>
              <a:gd name="connsiteX62" fmla="*/ 333375 w 2366962"/>
              <a:gd name="connsiteY62" fmla="*/ 62111 h 1271786"/>
              <a:gd name="connsiteX63" fmla="*/ 319087 w 2366962"/>
              <a:gd name="connsiteY63" fmla="*/ 66874 h 1271786"/>
              <a:gd name="connsiteX64" fmla="*/ 295275 w 2366962"/>
              <a:gd name="connsiteY64" fmla="*/ 71636 h 1271786"/>
              <a:gd name="connsiteX65" fmla="*/ 276225 w 2366962"/>
              <a:gd name="connsiteY65" fmla="*/ 81161 h 1271786"/>
              <a:gd name="connsiteX66" fmla="*/ 247650 w 2366962"/>
              <a:gd name="connsiteY66" fmla="*/ 90686 h 1271786"/>
              <a:gd name="connsiteX67" fmla="*/ 214312 w 2366962"/>
              <a:gd name="connsiteY67" fmla="*/ 109736 h 1271786"/>
              <a:gd name="connsiteX68" fmla="*/ 200025 w 2366962"/>
              <a:gd name="connsiteY68" fmla="*/ 119261 h 1271786"/>
              <a:gd name="connsiteX69" fmla="*/ 180975 w 2366962"/>
              <a:gd name="connsiteY69" fmla="*/ 128786 h 1271786"/>
              <a:gd name="connsiteX70" fmla="*/ 166687 w 2366962"/>
              <a:gd name="connsiteY70" fmla="*/ 138311 h 1271786"/>
              <a:gd name="connsiteX71" fmla="*/ 152400 w 2366962"/>
              <a:gd name="connsiteY71" fmla="*/ 143074 h 1271786"/>
              <a:gd name="connsiteX72" fmla="*/ 104775 w 2366962"/>
              <a:gd name="connsiteY72" fmla="*/ 176411 h 1271786"/>
              <a:gd name="connsiteX73" fmla="*/ 90487 w 2366962"/>
              <a:gd name="connsiteY73" fmla="*/ 190699 h 1271786"/>
              <a:gd name="connsiteX74" fmla="*/ 71437 w 2366962"/>
              <a:gd name="connsiteY74" fmla="*/ 204986 h 1271786"/>
              <a:gd name="connsiteX75" fmla="*/ 33337 w 2366962"/>
              <a:gd name="connsiteY75" fmla="*/ 247849 h 1271786"/>
              <a:gd name="connsiteX76" fmla="*/ 19050 w 2366962"/>
              <a:gd name="connsiteY76" fmla="*/ 290711 h 1271786"/>
              <a:gd name="connsiteX77" fmla="*/ 14287 w 2366962"/>
              <a:gd name="connsiteY77" fmla="*/ 304999 h 1271786"/>
              <a:gd name="connsiteX78" fmla="*/ 9525 w 2366962"/>
              <a:gd name="connsiteY78" fmla="*/ 343099 h 1271786"/>
              <a:gd name="connsiteX79" fmla="*/ 4762 w 2366962"/>
              <a:gd name="connsiteY79" fmla="*/ 366911 h 1271786"/>
              <a:gd name="connsiteX80" fmla="*/ 0 w 2366962"/>
              <a:gd name="connsiteY80" fmla="*/ 409774 h 1271786"/>
              <a:gd name="connsiteX81" fmla="*/ 4762 w 2366962"/>
              <a:gd name="connsiteY81" fmla="*/ 481211 h 1271786"/>
              <a:gd name="connsiteX82" fmla="*/ 9525 w 2366962"/>
              <a:gd name="connsiteY82" fmla="*/ 495499 h 1271786"/>
              <a:gd name="connsiteX83" fmla="*/ 19050 w 2366962"/>
              <a:gd name="connsiteY83" fmla="*/ 533599 h 1271786"/>
              <a:gd name="connsiteX84" fmla="*/ 23812 w 2366962"/>
              <a:gd name="connsiteY84" fmla="*/ 562174 h 1271786"/>
              <a:gd name="connsiteX85" fmla="*/ 33337 w 2366962"/>
              <a:gd name="connsiteY85" fmla="*/ 590749 h 1271786"/>
              <a:gd name="connsiteX86" fmla="*/ 42862 w 2366962"/>
              <a:gd name="connsiteY86" fmla="*/ 619324 h 1271786"/>
              <a:gd name="connsiteX87" fmla="*/ 47625 w 2366962"/>
              <a:gd name="connsiteY87" fmla="*/ 633611 h 1271786"/>
              <a:gd name="connsiteX88" fmla="*/ 52387 w 2366962"/>
              <a:gd name="connsiteY88" fmla="*/ 657424 h 1271786"/>
              <a:gd name="connsiteX89" fmla="*/ 57150 w 2366962"/>
              <a:gd name="connsiteY89" fmla="*/ 733624 h 1271786"/>
              <a:gd name="connsiteX90" fmla="*/ 61912 w 2366962"/>
              <a:gd name="connsiteY90" fmla="*/ 886024 h 1271786"/>
              <a:gd name="connsiteX91" fmla="*/ 66675 w 2366962"/>
              <a:gd name="connsiteY91" fmla="*/ 914599 h 1271786"/>
              <a:gd name="connsiteX92" fmla="*/ 85725 w 2366962"/>
              <a:gd name="connsiteY92" fmla="*/ 966986 h 1271786"/>
              <a:gd name="connsiteX93" fmla="*/ 95250 w 2366962"/>
              <a:gd name="connsiteY93" fmla="*/ 1000324 h 1271786"/>
              <a:gd name="connsiteX94" fmla="*/ 100012 w 2366962"/>
              <a:gd name="connsiteY94" fmla="*/ 1019374 h 1271786"/>
              <a:gd name="connsiteX95" fmla="*/ 109537 w 2366962"/>
              <a:gd name="connsiteY95" fmla="*/ 1038424 h 1271786"/>
              <a:gd name="connsiteX96" fmla="*/ 114300 w 2366962"/>
              <a:gd name="connsiteY96" fmla="*/ 1052711 h 1271786"/>
              <a:gd name="connsiteX97" fmla="*/ 128587 w 2366962"/>
              <a:gd name="connsiteY97" fmla="*/ 1062236 h 1271786"/>
              <a:gd name="connsiteX98" fmla="*/ 171450 w 2366962"/>
              <a:gd name="connsiteY98" fmla="*/ 1076524 h 1271786"/>
              <a:gd name="connsiteX99" fmla="*/ 223837 w 2366962"/>
              <a:gd name="connsiteY99" fmla="*/ 1095574 h 1271786"/>
              <a:gd name="connsiteX100" fmla="*/ 271462 w 2366962"/>
              <a:gd name="connsiteY100" fmla="*/ 1114624 h 1271786"/>
              <a:gd name="connsiteX101" fmla="*/ 333375 w 2366962"/>
              <a:gd name="connsiteY101" fmla="*/ 1138436 h 1271786"/>
              <a:gd name="connsiteX102" fmla="*/ 357187 w 2366962"/>
              <a:gd name="connsiteY102" fmla="*/ 1147961 h 1271786"/>
              <a:gd name="connsiteX103" fmla="*/ 376237 w 2366962"/>
              <a:gd name="connsiteY103" fmla="*/ 1152724 h 1271786"/>
              <a:gd name="connsiteX104" fmla="*/ 390525 w 2366962"/>
              <a:gd name="connsiteY104" fmla="*/ 1157486 h 1271786"/>
              <a:gd name="connsiteX105" fmla="*/ 433387 w 2366962"/>
              <a:gd name="connsiteY105" fmla="*/ 1167011 h 1271786"/>
              <a:gd name="connsiteX106" fmla="*/ 495300 w 2366962"/>
              <a:gd name="connsiteY106" fmla="*/ 1176536 h 1271786"/>
              <a:gd name="connsiteX107" fmla="*/ 542925 w 2366962"/>
              <a:gd name="connsiteY107" fmla="*/ 1190824 h 1271786"/>
              <a:gd name="connsiteX108" fmla="*/ 585787 w 2366962"/>
              <a:gd name="connsiteY108" fmla="*/ 1200349 h 1271786"/>
              <a:gd name="connsiteX109" fmla="*/ 652462 w 2366962"/>
              <a:gd name="connsiteY109" fmla="*/ 1209874 h 1271786"/>
              <a:gd name="connsiteX110" fmla="*/ 752475 w 2366962"/>
              <a:gd name="connsiteY110" fmla="*/ 1228924 h 1271786"/>
              <a:gd name="connsiteX111" fmla="*/ 819150 w 2366962"/>
              <a:gd name="connsiteY111" fmla="*/ 1238449 h 1271786"/>
              <a:gd name="connsiteX112" fmla="*/ 871537 w 2366962"/>
              <a:gd name="connsiteY112" fmla="*/ 1252736 h 1271786"/>
              <a:gd name="connsiteX113" fmla="*/ 909637 w 2366962"/>
              <a:gd name="connsiteY113" fmla="*/ 1257499 h 1271786"/>
              <a:gd name="connsiteX114" fmla="*/ 1009650 w 2366962"/>
              <a:gd name="connsiteY114" fmla="*/ 1267024 h 1271786"/>
              <a:gd name="connsiteX115" fmla="*/ 1057275 w 2366962"/>
              <a:gd name="connsiteY115" fmla="*/ 1271786 h 1271786"/>
              <a:gd name="connsiteX116" fmla="*/ 1171575 w 2366962"/>
              <a:gd name="connsiteY116" fmla="*/ 1267024 h 1271786"/>
              <a:gd name="connsiteX117" fmla="*/ 1185862 w 2366962"/>
              <a:gd name="connsiteY117" fmla="*/ 1262261 h 1271786"/>
              <a:gd name="connsiteX118" fmla="*/ 1204912 w 2366962"/>
              <a:gd name="connsiteY118" fmla="*/ 1257499 h 1271786"/>
              <a:gd name="connsiteX119" fmla="*/ 1219200 w 2366962"/>
              <a:gd name="connsiteY119" fmla="*/ 1247974 h 1271786"/>
              <a:gd name="connsiteX120" fmla="*/ 1285875 w 2366962"/>
              <a:gd name="connsiteY120" fmla="*/ 1228924 h 1271786"/>
              <a:gd name="connsiteX121" fmla="*/ 1338262 w 2366962"/>
              <a:gd name="connsiteY121" fmla="*/ 1205111 h 1271786"/>
              <a:gd name="connsiteX122" fmla="*/ 1366837 w 2366962"/>
              <a:gd name="connsiteY122" fmla="*/ 1200349 h 1271786"/>
              <a:gd name="connsiteX123" fmla="*/ 1409700 w 2366962"/>
              <a:gd name="connsiteY123" fmla="*/ 1186061 h 1271786"/>
              <a:gd name="connsiteX124" fmla="*/ 1438275 w 2366962"/>
              <a:gd name="connsiteY124" fmla="*/ 1176536 h 1271786"/>
              <a:gd name="connsiteX125" fmla="*/ 1462087 w 2366962"/>
              <a:gd name="connsiteY125" fmla="*/ 1171774 h 1271786"/>
              <a:gd name="connsiteX126" fmla="*/ 1504950 w 2366962"/>
              <a:gd name="connsiteY126" fmla="*/ 1157486 h 1271786"/>
              <a:gd name="connsiteX127" fmla="*/ 1528762 w 2366962"/>
              <a:gd name="connsiteY127" fmla="*/ 1152724 h 1271786"/>
              <a:gd name="connsiteX128" fmla="*/ 1543050 w 2366962"/>
              <a:gd name="connsiteY128" fmla="*/ 1147961 h 1271786"/>
              <a:gd name="connsiteX129" fmla="*/ 1766887 w 2366962"/>
              <a:gd name="connsiteY129" fmla="*/ 1143199 h 1271786"/>
              <a:gd name="connsiteX130" fmla="*/ 1790700 w 2366962"/>
              <a:gd name="connsiteY130" fmla="*/ 1138436 h 1271786"/>
              <a:gd name="connsiteX131" fmla="*/ 1966912 w 2366962"/>
              <a:gd name="connsiteY131" fmla="*/ 1124149 h 1271786"/>
              <a:gd name="connsiteX132" fmla="*/ 1990725 w 2366962"/>
              <a:gd name="connsiteY132" fmla="*/ 1119386 h 1271786"/>
              <a:gd name="connsiteX133" fmla="*/ 2019300 w 2366962"/>
              <a:gd name="connsiteY133" fmla="*/ 1114624 h 1271786"/>
              <a:gd name="connsiteX134" fmla="*/ 2047875 w 2366962"/>
              <a:gd name="connsiteY134" fmla="*/ 1105099 h 1271786"/>
              <a:gd name="connsiteX135" fmla="*/ 2062162 w 2366962"/>
              <a:gd name="connsiteY135" fmla="*/ 1095574 h 1271786"/>
              <a:gd name="connsiteX136" fmla="*/ 2081212 w 2366962"/>
              <a:gd name="connsiteY136" fmla="*/ 1090811 h 1271786"/>
              <a:gd name="connsiteX137" fmla="*/ 2095500 w 2366962"/>
              <a:gd name="connsiteY137" fmla="*/ 1086049 h 1271786"/>
              <a:gd name="connsiteX138" fmla="*/ 2128837 w 2366962"/>
              <a:gd name="connsiteY138" fmla="*/ 1066999 h 1271786"/>
              <a:gd name="connsiteX139" fmla="*/ 2143125 w 2366962"/>
              <a:gd name="connsiteY139" fmla="*/ 1062236 h 1271786"/>
              <a:gd name="connsiteX140" fmla="*/ 2162175 w 2366962"/>
              <a:gd name="connsiteY140" fmla="*/ 1047949 h 1271786"/>
              <a:gd name="connsiteX141" fmla="*/ 2181225 w 2366962"/>
              <a:gd name="connsiteY141" fmla="*/ 1043186 h 1271786"/>
              <a:gd name="connsiteX142" fmla="*/ 2209800 w 2366962"/>
              <a:gd name="connsiteY142" fmla="*/ 1019374 h 1271786"/>
              <a:gd name="connsiteX143" fmla="*/ 2238375 w 2366962"/>
              <a:gd name="connsiteY143" fmla="*/ 1009849 h 1271786"/>
              <a:gd name="connsiteX144" fmla="*/ 2305050 w 2366962"/>
              <a:gd name="connsiteY144" fmla="*/ 1000324 h 1271786"/>
              <a:gd name="connsiteX145" fmla="*/ 2328862 w 2366962"/>
              <a:gd name="connsiteY145" fmla="*/ 981274 h 127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366962" h="1271786">
                <a:moveTo>
                  <a:pt x="2328862" y="981274"/>
                </a:moveTo>
                <a:lnTo>
                  <a:pt x="2328862" y="981274"/>
                </a:lnTo>
                <a:cubicBezTo>
                  <a:pt x="2333625" y="968574"/>
                  <a:pt x="2338515" y="955921"/>
                  <a:pt x="2343150" y="943174"/>
                </a:cubicBezTo>
                <a:cubicBezTo>
                  <a:pt x="2344866" y="938456"/>
                  <a:pt x="2345667" y="933376"/>
                  <a:pt x="2347912" y="928886"/>
                </a:cubicBezTo>
                <a:cubicBezTo>
                  <a:pt x="2350472" y="923767"/>
                  <a:pt x="2355112" y="919829"/>
                  <a:pt x="2357437" y="914599"/>
                </a:cubicBezTo>
                <a:cubicBezTo>
                  <a:pt x="2361515" y="905424"/>
                  <a:pt x="2366962" y="886024"/>
                  <a:pt x="2366962" y="886024"/>
                </a:cubicBezTo>
                <a:cubicBezTo>
                  <a:pt x="2365375" y="873324"/>
                  <a:pt x="2366505" y="859977"/>
                  <a:pt x="2362200" y="847924"/>
                </a:cubicBezTo>
                <a:cubicBezTo>
                  <a:pt x="2353518" y="823615"/>
                  <a:pt x="2345903" y="821184"/>
                  <a:pt x="2328862" y="809824"/>
                </a:cubicBezTo>
                <a:cubicBezTo>
                  <a:pt x="2325687" y="805061"/>
                  <a:pt x="2323645" y="799305"/>
                  <a:pt x="2319337" y="795536"/>
                </a:cubicBezTo>
                <a:cubicBezTo>
                  <a:pt x="2310722" y="787998"/>
                  <a:pt x="2300287" y="782836"/>
                  <a:pt x="2290762" y="776486"/>
                </a:cubicBezTo>
                <a:lnTo>
                  <a:pt x="2262187" y="757436"/>
                </a:lnTo>
                <a:lnTo>
                  <a:pt x="2247900" y="747911"/>
                </a:lnTo>
                <a:lnTo>
                  <a:pt x="2233612" y="738386"/>
                </a:lnTo>
                <a:lnTo>
                  <a:pt x="2214562" y="709811"/>
                </a:lnTo>
                <a:lnTo>
                  <a:pt x="2205037" y="695524"/>
                </a:lnTo>
                <a:cubicBezTo>
                  <a:pt x="2193070" y="659617"/>
                  <a:pt x="2209211" y="703871"/>
                  <a:pt x="2190750" y="666949"/>
                </a:cubicBezTo>
                <a:cubicBezTo>
                  <a:pt x="2171032" y="627515"/>
                  <a:pt x="2203758" y="679317"/>
                  <a:pt x="2176462" y="638374"/>
                </a:cubicBezTo>
                <a:cubicBezTo>
                  <a:pt x="2174875" y="630436"/>
                  <a:pt x="2173148" y="622525"/>
                  <a:pt x="2171700" y="614561"/>
                </a:cubicBezTo>
                <a:cubicBezTo>
                  <a:pt x="2169973" y="605060"/>
                  <a:pt x="2169032" y="595412"/>
                  <a:pt x="2166937" y="585986"/>
                </a:cubicBezTo>
                <a:cubicBezTo>
                  <a:pt x="2165848" y="581086"/>
                  <a:pt x="2163762" y="576461"/>
                  <a:pt x="2162175" y="571699"/>
                </a:cubicBezTo>
                <a:cubicBezTo>
                  <a:pt x="2163762" y="544711"/>
                  <a:pt x="2162927" y="517471"/>
                  <a:pt x="2166937" y="490736"/>
                </a:cubicBezTo>
                <a:cubicBezTo>
                  <a:pt x="2168235" y="482085"/>
                  <a:pt x="2186493" y="467269"/>
                  <a:pt x="2190750" y="462161"/>
                </a:cubicBezTo>
                <a:cubicBezTo>
                  <a:pt x="2194414" y="457764"/>
                  <a:pt x="2196228" y="451921"/>
                  <a:pt x="2200275" y="447874"/>
                </a:cubicBezTo>
                <a:cubicBezTo>
                  <a:pt x="2213924" y="434225"/>
                  <a:pt x="2213356" y="441333"/>
                  <a:pt x="2228850" y="433586"/>
                </a:cubicBezTo>
                <a:cubicBezTo>
                  <a:pt x="2233969" y="431026"/>
                  <a:pt x="2237907" y="426386"/>
                  <a:pt x="2243137" y="424061"/>
                </a:cubicBezTo>
                <a:cubicBezTo>
                  <a:pt x="2252312" y="419983"/>
                  <a:pt x="2261867" y="416505"/>
                  <a:pt x="2271712" y="414536"/>
                </a:cubicBezTo>
                <a:cubicBezTo>
                  <a:pt x="2280775" y="412724"/>
                  <a:pt x="2300045" y="409895"/>
                  <a:pt x="2309812" y="405011"/>
                </a:cubicBezTo>
                <a:cubicBezTo>
                  <a:pt x="2314932" y="402451"/>
                  <a:pt x="2319337" y="398661"/>
                  <a:pt x="2324100" y="395486"/>
                </a:cubicBezTo>
                <a:cubicBezTo>
                  <a:pt x="2325687" y="390724"/>
                  <a:pt x="2326424" y="385587"/>
                  <a:pt x="2328862" y="381199"/>
                </a:cubicBezTo>
                <a:cubicBezTo>
                  <a:pt x="2334421" y="371192"/>
                  <a:pt x="2347912" y="352624"/>
                  <a:pt x="2347912" y="352624"/>
                </a:cubicBezTo>
                <a:cubicBezTo>
                  <a:pt x="2346325" y="320874"/>
                  <a:pt x="2346794" y="288954"/>
                  <a:pt x="2343150" y="257374"/>
                </a:cubicBezTo>
                <a:cubicBezTo>
                  <a:pt x="2341999" y="247400"/>
                  <a:pt x="2336800" y="238324"/>
                  <a:pt x="2333625" y="228799"/>
                </a:cubicBezTo>
                <a:cubicBezTo>
                  <a:pt x="2326882" y="208571"/>
                  <a:pt x="2324006" y="197702"/>
                  <a:pt x="2309812" y="176411"/>
                </a:cubicBezTo>
                <a:cubicBezTo>
                  <a:pt x="2303462" y="166886"/>
                  <a:pt x="2301868" y="150612"/>
                  <a:pt x="2290762" y="147836"/>
                </a:cubicBezTo>
                <a:cubicBezTo>
                  <a:pt x="2284412" y="146249"/>
                  <a:pt x="2278168" y="144150"/>
                  <a:pt x="2271712" y="143074"/>
                </a:cubicBezTo>
                <a:cubicBezTo>
                  <a:pt x="2205321" y="132009"/>
                  <a:pt x="2119367" y="135138"/>
                  <a:pt x="2062162" y="133549"/>
                </a:cubicBezTo>
                <a:cubicBezTo>
                  <a:pt x="2051050" y="130374"/>
                  <a:pt x="2040118" y="126479"/>
                  <a:pt x="2028825" y="124024"/>
                </a:cubicBezTo>
                <a:cubicBezTo>
                  <a:pt x="1968761" y="110966"/>
                  <a:pt x="1964046" y="111164"/>
                  <a:pt x="1914525" y="104974"/>
                </a:cubicBezTo>
                <a:cubicBezTo>
                  <a:pt x="1869774" y="90057"/>
                  <a:pt x="1902068" y="98929"/>
                  <a:pt x="1852612" y="90686"/>
                </a:cubicBezTo>
                <a:cubicBezTo>
                  <a:pt x="1844628" y="89355"/>
                  <a:pt x="1836800" y="87155"/>
                  <a:pt x="1828800" y="85924"/>
                </a:cubicBezTo>
                <a:cubicBezTo>
                  <a:pt x="1805600" y="82355"/>
                  <a:pt x="1759196" y="77704"/>
                  <a:pt x="1738312" y="76399"/>
                </a:cubicBezTo>
                <a:cubicBezTo>
                  <a:pt x="1698799" y="73929"/>
                  <a:pt x="1559003" y="68332"/>
                  <a:pt x="1524000" y="66874"/>
                </a:cubicBezTo>
                <a:cubicBezTo>
                  <a:pt x="1512887" y="65286"/>
                  <a:pt x="1501826" y="63286"/>
                  <a:pt x="1490662" y="62111"/>
                </a:cubicBezTo>
                <a:cubicBezTo>
                  <a:pt x="1471651" y="60110"/>
                  <a:pt x="1452460" y="59875"/>
                  <a:pt x="1433512" y="57349"/>
                </a:cubicBezTo>
                <a:cubicBezTo>
                  <a:pt x="1428536" y="56686"/>
                  <a:pt x="1424206" y="53209"/>
                  <a:pt x="1419225" y="52586"/>
                </a:cubicBezTo>
                <a:cubicBezTo>
                  <a:pt x="1364387" y="45731"/>
                  <a:pt x="1236197" y="44039"/>
                  <a:pt x="1204912" y="43061"/>
                </a:cubicBezTo>
                <a:cubicBezTo>
                  <a:pt x="1198562" y="41474"/>
                  <a:pt x="1192156" y="40097"/>
                  <a:pt x="1185862" y="38299"/>
                </a:cubicBezTo>
                <a:cubicBezTo>
                  <a:pt x="1181035" y="36920"/>
                  <a:pt x="1176567" y="34062"/>
                  <a:pt x="1171575" y="33536"/>
                </a:cubicBezTo>
                <a:cubicBezTo>
                  <a:pt x="1146265" y="30872"/>
                  <a:pt x="1120775" y="30361"/>
                  <a:pt x="1095375" y="28774"/>
                </a:cubicBezTo>
                <a:cubicBezTo>
                  <a:pt x="1045283" y="18755"/>
                  <a:pt x="1083803" y="25348"/>
                  <a:pt x="995362" y="19249"/>
                </a:cubicBezTo>
                <a:lnTo>
                  <a:pt x="933450" y="14486"/>
                </a:lnTo>
                <a:cubicBezTo>
                  <a:pt x="898546" y="12491"/>
                  <a:pt x="863590" y="11515"/>
                  <a:pt x="828675" y="9724"/>
                </a:cubicBezTo>
                <a:lnTo>
                  <a:pt x="747712" y="4961"/>
                </a:lnTo>
                <a:cubicBezTo>
                  <a:pt x="691945" y="-3005"/>
                  <a:pt x="729143" y="-151"/>
                  <a:pt x="652462" y="4961"/>
                </a:cubicBezTo>
                <a:cubicBezTo>
                  <a:pt x="540338" y="12436"/>
                  <a:pt x="607308" y="5746"/>
                  <a:pt x="528637" y="14486"/>
                </a:cubicBezTo>
                <a:cubicBezTo>
                  <a:pt x="496359" y="25247"/>
                  <a:pt x="535736" y="13066"/>
                  <a:pt x="481012" y="24011"/>
                </a:cubicBezTo>
                <a:cubicBezTo>
                  <a:pt x="476089" y="24996"/>
                  <a:pt x="471595" y="27556"/>
                  <a:pt x="466725" y="28774"/>
                </a:cubicBezTo>
                <a:cubicBezTo>
                  <a:pt x="458872" y="30737"/>
                  <a:pt x="450814" y="31780"/>
                  <a:pt x="442912" y="33536"/>
                </a:cubicBezTo>
                <a:cubicBezTo>
                  <a:pt x="436522" y="34956"/>
                  <a:pt x="430131" y="36418"/>
                  <a:pt x="423862" y="38299"/>
                </a:cubicBezTo>
                <a:cubicBezTo>
                  <a:pt x="414245" y="41184"/>
                  <a:pt x="405132" y="45855"/>
                  <a:pt x="395287" y="47824"/>
                </a:cubicBezTo>
                <a:cubicBezTo>
                  <a:pt x="387350" y="49411"/>
                  <a:pt x="379328" y="50623"/>
                  <a:pt x="371475" y="52586"/>
                </a:cubicBezTo>
                <a:cubicBezTo>
                  <a:pt x="366605" y="53804"/>
                  <a:pt x="362057" y="56131"/>
                  <a:pt x="357187" y="57349"/>
                </a:cubicBezTo>
                <a:cubicBezTo>
                  <a:pt x="349334" y="59312"/>
                  <a:pt x="341228" y="60148"/>
                  <a:pt x="333375" y="62111"/>
                </a:cubicBezTo>
                <a:cubicBezTo>
                  <a:pt x="328505" y="63329"/>
                  <a:pt x="323957" y="65656"/>
                  <a:pt x="319087" y="66874"/>
                </a:cubicBezTo>
                <a:cubicBezTo>
                  <a:pt x="311234" y="68837"/>
                  <a:pt x="303212" y="70049"/>
                  <a:pt x="295275" y="71636"/>
                </a:cubicBezTo>
                <a:cubicBezTo>
                  <a:pt x="288925" y="74811"/>
                  <a:pt x="282817" y="78524"/>
                  <a:pt x="276225" y="81161"/>
                </a:cubicBezTo>
                <a:cubicBezTo>
                  <a:pt x="266903" y="84890"/>
                  <a:pt x="247650" y="90686"/>
                  <a:pt x="247650" y="90686"/>
                </a:cubicBezTo>
                <a:cubicBezTo>
                  <a:pt x="212833" y="113896"/>
                  <a:pt x="256617" y="85561"/>
                  <a:pt x="214312" y="109736"/>
                </a:cubicBezTo>
                <a:cubicBezTo>
                  <a:pt x="209342" y="112576"/>
                  <a:pt x="204995" y="116421"/>
                  <a:pt x="200025" y="119261"/>
                </a:cubicBezTo>
                <a:cubicBezTo>
                  <a:pt x="193861" y="122783"/>
                  <a:pt x="187139" y="125264"/>
                  <a:pt x="180975" y="128786"/>
                </a:cubicBezTo>
                <a:cubicBezTo>
                  <a:pt x="176005" y="131626"/>
                  <a:pt x="171807" y="135751"/>
                  <a:pt x="166687" y="138311"/>
                </a:cubicBezTo>
                <a:cubicBezTo>
                  <a:pt x="162197" y="140556"/>
                  <a:pt x="156788" y="140636"/>
                  <a:pt x="152400" y="143074"/>
                </a:cubicBezTo>
                <a:cubicBezTo>
                  <a:pt x="144637" y="147387"/>
                  <a:pt x="113974" y="168527"/>
                  <a:pt x="104775" y="176411"/>
                </a:cubicBezTo>
                <a:cubicBezTo>
                  <a:pt x="99661" y="180794"/>
                  <a:pt x="95601" y="186316"/>
                  <a:pt x="90487" y="190699"/>
                </a:cubicBezTo>
                <a:cubicBezTo>
                  <a:pt x="84460" y="195865"/>
                  <a:pt x="77337" y="199676"/>
                  <a:pt x="71437" y="204986"/>
                </a:cubicBezTo>
                <a:cubicBezTo>
                  <a:pt x="44252" y="229453"/>
                  <a:pt x="48023" y="225819"/>
                  <a:pt x="33337" y="247849"/>
                </a:cubicBezTo>
                <a:lnTo>
                  <a:pt x="19050" y="290711"/>
                </a:lnTo>
                <a:lnTo>
                  <a:pt x="14287" y="304999"/>
                </a:lnTo>
                <a:cubicBezTo>
                  <a:pt x="12700" y="317699"/>
                  <a:pt x="11471" y="330449"/>
                  <a:pt x="9525" y="343099"/>
                </a:cubicBezTo>
                <a:cubicBezTo>
                  <a:pt x="8294" y="351099"/>
                  <a:pt x="5907" y="358898"/>
                  <a:pt x="4762" y="366911"/>
                </a:cubicBezTo>
                <a:cubicBezTo>
                  <a:pt x="2729" y="381142"/>
                  <a:pt x="1587" y="395486"/>
                  <a:pt x="0" y="409774"/>
                </a:cubicBezTo>
                <a:cubicBezTo>
                  <a:pt x="1587" y="433586"/>
                  <a:pt x="2127" y="457492"/>
                  <a:pt x="4762" y="481211"/>
                </a:cubicBezTo>
                <a:cubicBezTo>
                  <a:pt x="5316" y="486201"/>
                  <a:pt x="8204" y="490656"/>
                  <a:pt x="9525" y="495499"/>
                </a:cubicBezTo>
                <a:cubicBezTo>
                  <a:pt x="12970" y="508129"/>
                  <a:pt x="16898" y="520686"/>
                  <a:pt x="19050" y="533599"/>
                </a:cubicBezTo>
                <a:cubicBezTo>
                  <a:pt x="20637" y="543124"/>
                  <a:pt x="21470" y="552806"/>
                  <a:pt x="23812" y="562174"/>
                </a:cubicBezTo>
                <a:cubicBezTo>
                  <a:pt x="26247" y="571914"/>
                  <a:pt x="30162" y="581224"/>
                  <a:pt x="33337" y="590749"/>
                </a:cubicBezTo>
                <a:lnTo>
                  <a:pt x="42862" y="619324"/>
                </a:lnTo>
                <a:cubicBezTo>
                  <a:pt x="44449" y="624086"/>
                  <a:pt x="46641" y="628688"/>
                  <a:pt x="47625" y="633611"/>
                </a:cubicBezTo>
                <a:lnTo>
                  <a:pt x="52387" y="657424"/>
                </a:lnTo>
                <a:cubicBezTo>
                  <a:pt x="53975" y="682824"/>
                  <a:pt x="56091" y="708196"/>
                  <a:pt x="57150" y="733624"/>
                </a:cubicBezTo>
                <a:cubicBezTo>
                  <a:pt x="59266" y="784405"/>
                  <a:pt x="59241" y="835269"/>
                  <a:pt x="61912" y="886024"/>
                </a:cubicBezTo>
                <a:cubicBezTo>
                  <a:pt x="62420" y="895667"/>
                  <a:pt x="64652" y="905157"/>
                  <a:pt x="66675" y="914599"/>
                </a:cubicBezTo>
                <a:cubicBezTo>
                  <a:pt x="75291" y="954806"/>
                  <a:pt x="69943" y="943313"/>
                  <a:pt x="85725" y="966986"/>
                </a:cubicBezTo>
                <a:cubicBezTo>
                  <a:pt x="100611" y="1026537"/>
                  <a:pt x="81586" y="952498"/>
                  <a:pt x="95250" y="1000324"/>
                </a:cubicBezTo>
                <a:cubicBezTo>
                  <a:pt x="97048" y="1006618"/>
                  <a:pt x="97714" y="1013245"/>
                  <a:pt x="100012" y="1019374"/>
                </a:cubicBezTo>
                <a:cubicBezTo>
                  <a:pt x="102505" y="1026022"/>
                  <a:pt x="106740" y="1031899"/>
                  <a:pt x="109537" y="1038424"/>
                </a:cubicBezTo>
                <a:cubicBezTo>
                  <a:pt x="111515" y="1043038"/>
                  <a:pt x="111164" y="1048791"/>
                  <a:pt x="114300" y="1052711"/>
                </a:cubicBezTo>
                <a:cubicBezTo>
                  <a:pt x="117876" y="1057180"/>
                  <a:pt x="123304" y="1060035"/>
                  <a:pt x="128587" y="1062236"/>
                </a:cubicBezTo>
                <a:cubicBezTo>
                  <a:pt x="142489" y="1068029"/>
                  <a:pt x="157979" y="1069789"/>
                  <a:pt x="171450" y="1076524"/>
                </a:cubicBezTo>
                <a:cubicBezTo>
                  <a:pt x="221685" y="1101641"/>
                  <a:pt x="178622" y="1083242"/>
                  <a:pt x="223837" y="1095574"/>
                </a:cubicBezTo>
                <a:cubicBezTo>
                  <a:pt x="263587" y="1106415"/>
                  <a:pt x="240292" y="1101265"/>
                  <a:pt x="271462" y="1114624"/>
                </a:cubicBezTo>
                <a:cubicBezTo>
                  <a:pt x="376731" y="1159739"/>
                  <a:pt x="287310" y="1121162"/>
                  <a:pt x="333375" y="1138436"/>
                </a:cubicBezTo>
                <a:cubicBezTo>
                  <a:pt x="341380" y="1141438"/>
                  <a:pt x="349077" y="1145258"/>
                  <a:pt x="357187" y="1147961"/>
                </a:cubicBezTo>
                <a:cubicBezTo>
                  <a:pt x="363397" y="1150031"/>
                  <a:pt x="369943" y="1150926"/>
                  <a:pt x="376237" y="1152724"/>
                </a:cubicBezTo>
                <a:cubicBezTo>
                  <a:pt x="381064" y="1154103"/>
                  <a:pt x="385655" y="1156268"/>
                  <a:pt x="390525" y="1157486"/>
                </a:cubicBezTo>
                <a:cubicBezTo>
                  <a:pt x="404724" y="1161036"/>
                  <a:pt x="419035" y="1164141"/>
                  <a:pt x="433387" y="1167011"/>
                </a:cubicBezTo>
                <a:cubicBezTo>
                  <a:pt x="449924" y="1170318"/>
                  <a:pt x="479269" y="1174246"/>
                  <a:pt x="495300" y="1176536"/>
                </a:cubicBezTo>
                <a:cubicBezTo>
                  <a:pt x="524231" y="1191002"/>
                  <a:pt x="505655" y="1184048"/>
                  <a:pt x="542925" y="1190824"/>
                </a:cubicBezTo>
                <a:cubicBezTo>
                  <a:pt x="634501" y="1207474"/>
                  <a:pt x="509278" y="1185047"/>
                  <a:pt x="585787" y="1200349"/>
                </a:cubicBezTo>
                <a:cubicBezTo>
                  <a:pt x="638997" y="1210991"/>
                  <a:pt x="588862" y="1198908"/>
                  <a:pt x="652462" y="1209874"/>
                </a:cubicBezTo>
                <a:cubicBezTo>
                  <a:pt x="685906" y="1215640"/>
                  <a:pt x="718879" y="1224125"/>
                  <a:pt x="752475" y="1228924"/>
                </a:cubicBezTo>
                <a:cubicBezTo>
                  <a:pt x="774700" y="1232099"/>
                  <a:pt x="797135" y="1234046"/>
                  <a:pt x="819150" y="1238449"/>
                </a:cubicBezTo>
                <a:cubicBezTo>
                  <a:pt x="836899" y="1241999"/>
                  <a:pt x="853825" y="1249007"/>
                  <a:pt x="871537" y="1252736"/>
                </a:cubicBezTo>
                <a:cubicBezTo>
                  <a:pt x="884061" y="1255373"/>
                  <a:pt x="896906" y="1256182"/>
                  <a:pt x="909637" y="1257499"/>
                </a:cubicBezTo>
                <a:lnTo>
                  <a:pt x="1009650" y="1267024"/>
                </a:lnTo>
                <a:lnTo>
                  <a:pt x="1057275" y="1271786"/>
                </a:lnTo>
                <a:cubicBezTo>
                  <a:pt x="1095375" y="1270199"/>
                  <a:pt x="1133546" y="1269841"/>
                  <a:pt x="1171575" y="1267024"/>
                </a:cubicBezTo>
                <a:cubicBezTo>
                  <a:pt x="1176581" y="1266653"/>
                  <a:pt x="1181035" y="1263640"/>
                  <a:pt x="1185862" y="1262261"/>
                </a:cubicBezTo>
                <a:cubicBezTo>
                  <a:pt x="1192156" y="1260463"/>
                  <a:pt x="1198562" y="1259086"/>
                  <a:pt x="1204912" y="1257499"/>
                </a:cubicBezTo>
                <a:cubicBezTo>
                  <a:pt x="1209675" y="1254324"/>
                  <a:pt x="1213821" y="1249930"/>
                  <a:pt x="1219200" y="1247974"/>
                </a:cubicBezTo>
                <a:cubicBezTo>
                  <a:pt x="1272365" y="1228641"/>
                  <a:pt x="1240797" y="1248243"/>
                  <a:pt x="1285875" y="1228924"/>
                </a:cubicBezTo>
                <a:cubicBezTo>
                  <a:pt x="1300916" y="1222478"/>
                  <a:pt x="1320245" y="1209115"/>
                  <a:pt x="1338262" y="1205111"/>
                </a:cubicBezTo>
                <a:cubicBezTo>
                  <a:pt x="1347688" y="1203016"/>
                  <a:pt x="1357312" y="1201936"/>
                  <a:pt x="1366837" y="1200349"/>
                </a:cubicBezTo>
                <a:lnTo>
                  <a:pt x="1409700" y="1186061"/>
                </a:lnTo>
                <a:cubicBezTo>
                  <a:pt x="1419225" y="1182886"/>
                  <a:pt x="1428430" y="1178505"/>
                  <a:pt x="1438275" y="1176536"/>
                </a:cubicBezTo>
                <a:cubicBezTo>
                  <a:pt x="1446212" y="1174949"/>
                  <a:pt x="1454304" y="1173998"/>
                  <a:pt x="1462087" y="1171774"/>
                </a:cubicBezTo>
                <a:cubicBezTo>
                  <a:pt x="1476568" y="1167637"/>
                  <a:pt x="1490182" y="1160439"/>
                  <a:pt x="1504950" y="1157486"/>
                </a:cubicBezTo>
                <a:cubicBezTo>
                  <a:pt x="1512887" y="1155899"/>
                  <a:pt x="1520909" y="1154687"/>
                  <a:pt x="1528762" y="1152724"/>
                </a:cubicBezTo>
                <a:cubicBezTo>
                  <a:pt x="1533632" y="1151506"/>
                  <a:pt x="1538034" y="1148162"/>
                  <a:pt x="1543050" y="1147961"/>
                </a:cubicBezTo>
                <a:cubicBezTo>
                  <a:pt x="1617620" y="1144978"/>
                  <a:pt x="1692275" y="1144786"/>
                  <a:pt x="1766887" y="1143199"/>
                </a:cubicBezTo>
                <a:cubicBezTo>
                  <a:pt x="1774825" y="1141611"/>
                  <a:pt x="1782663" y="1139400"/>
                  <a:pt x="1790700" y="1138436"/>
                </a:cubicBezTo>
                <a:cubicBezTo>
                  <a:pt x="1872915" y="1128570"/>
                  <a:pt x="1887931" y="1128794"/>
                  <a:pt x="1966912" y="1124149"/>
                </a:cubicBezTo>
                <a:lnTo>
                  <a:pt x="1990725" y="1119386"/>
                </a:lnTo>
                <a:cubicBezTo>
                  <a:pt x="2000226" y="1117659"/>
                  <a:pt x="2009932" y="1116966"/>
                  <a:pt x="2019300" y="1114624"/>
                </a:cubicBezTo>
                <a:cubicBezTo>
                  <a:pt x="2029040" y="1112189"/>
                  <a:pt x="2047875" y="1105099"/>
                  <a:pt x="2047875" y="1105099"/>
                </a:cubicBezTo>
                <a:cubicBezTo>
                  <a:pt x="2052637" y="1101924"/>
                  <a:pt x="2056901" y="1097829"/>
                  <a:pt x="2062162" y="1095574"/>
                </a:cubicBezTo>
                <a:cubicBezTo>
                  <a:pt x="2068178" y="1092996"/>
                  <a:pt x="2074918" y="1092609"/>
                  <a:pt x="2081212" y="1090811"/>
                </a:cubicBezTo>
                <a:cubicBezTo>
                  <a:pt x="2086039" y="1089432"/>
                  <a:pt x="2090737" y="1087636"/>
                  <a:pt x="2095500" y="1086049"/>
                </a:cubicBezTo>
                <a:cubicBezTo>
                  <a:pt x="2109849" y="1076482"/>
                  <a:pt x="2111917" y="1074251"/>
                  <a:pt x="2128837" y="1066999"/>
                </a:cubicBezTo>
                <a:cubicBezTo>
                  <a:pt x="2133451" y="1065021"/>
                  <a:pt x="2138362" y="1063824"/>
                  <a:pt x="2143125" y="1062236"/>
                </a:cubicBezTo>
                <a:cubicBezTo>
                  <a:pt x="2149475" y="1057474"/>
                  <a:pt x="2155076" y="1051499"/>
                  <a:pt x="2162175" y="1047949"/>
                </a:cubicBezTo>
                <a:cubicBezTo>
                  <a:pt x="2168029" y="1045022"/>
                  <a:pt x="2175542" y="1046433"/>
                  <a:pt x="2181225" y="1043186"/>
                </a:cubicBezTo>
                <a:cubicBezTo>
                  <a:pt x="2220479" y="1020755"/>
                  <a:pt x="2172129" y="1036116"/>
                  <a:pt x="2209800" y="1019374"/>
                </a:cubicBezTo>
                <a:cubicBezTo>
                  <a:pt x="2218975" y="1015296"/>
                  <a:pt x="2228850" y="1013024"/>
                  <a:pt x="2238375" y="1009849"/>
                </a:cubicBezTo>
                <a:cubicBezTo>
                  <a:pt x="2269301" y="999540"/>
                  <a:pt x="2247649" y="1005542"/>
                  <a:pt x="2305050" y="1000324"/>
                </a:cubicBezTo>
                <a:lnTo>
                  <a:pt x="2328862" y="9812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3800475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693097" y="4333868"/>
            <a:ext cx="131444" cy="14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14600" y="2667000"/>
                <a:ext cx="1140505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667000"/>
                <a:ext cx="1140505" cy="78374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34543" y="4021501"/>
                <a:ext cx="2375457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43" y="4021501"/>
                <a:ext cx="2375457" cy="92217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0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50" grpId="0" animBg="1"/>
      <p:bldP spid="51" grpId="0" animBg="1"/>
      <p:bldP spid="23" grpId="0" animBg="1"/>
      <p:bldP spid="4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3" y="1295400"/>
            <a:ext cx="8551816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2828437"/>
            <a:ext cx="5867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will be left as an exercise for the reader to derive the resistance for an infinite 2D array.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143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 have been nerd sniped.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691" y="5080725"/>
            <a:ext cx="6497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 of the information you need is in the references, which are right here…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55151"/>
      </p:ext>
    </p:extLst>
  </p:cSld>
  <p:clrMapOvr>
    <a:masterClrMapping/>
  </p:clrMapOvr>
  <p:transition advClick="0" advTm="1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40"/>
            <a:ext cx="8229600" cy="4994569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Lavatelli</a:t>
            </a:r>
            <a:r>
              <a:rPr lang="en-US" sz="2600" dirty="0" smtClean="0"/>
              <a:t>, L.,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“The Resistive Net and Finite-Difference Equations,”</a:t>
            </a:r>
            <a:r>
              <a:rPr lang="en-US" sz="2600" dirty="0" smtClean="0"/>
              <a:t>  </a:t>
            </a:r>
            <a:r>
              <a:rPr lang="en-US" sz="2600" i="1" dirty="0" smtClean="0"/>
              <a:t>American Journal of Physics,  </a:t>
            </a:r>
            <a:r>
              <a:rPr lang="en-US" sz="2600" dirty="0" smtClean="0"/>
              <a:t>Volume 40, </a:t>
            </a:r>
            <a:r>
              <a:rPr lang="en-US" sz="2600" dirty="0" err="1" smtClean="0"/>
              <a:t>pg</a:t>
            </a:r>
            <a:r>
              <a:rPr lang="en-US" sz="2600" dirty="0" smtClean="0"/>
              <a:t> 1248, </a:t>
            </a:r>
          </a:p>
          <a:p>
            <a:r>
              <a:rPr lang="en-US" sz="2600" dirty="0" smtClean="0"/>
              <a:t>Gardner, M.,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“The Calculus of Finite Differences,”</a:t>
            </a:r>
            <a:r>
              <a:rPr lang="en-US" sz="2600" dirty="0" smtClean="0"/>
              <a:t>  reprinted in </a:t>
            </a:r>
            <a:r>
              <a:rPr lang="en-US" sz="2600" i="1" dirty="0" smtClean="0"/>
              <a:t>The Colossal Book of Mathematics,  </a:t>
            </a:r>
            <a:r>
              <a:rPr lang="en-US" sz="2600" dirty="0" smtClean="0"/>
              <a:t>Norton &amp; Co., 2001</a:t>
            </a:r>
          </a:p>
          <a:p>
            <a:r>
              <a:rPr lang="en-US" sz="2600" dirty="0" smtClean="0"/>
              <a:t>Levine, L.,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“The Calculus of Finite Differences,”</a:t>
            </a:r>
            <a:r>
              <a:rPr lang="en-US" sz="2600" dirty="0" smtClean="0"/>
              <a:t> </a:t>
            </a:r>
            <a:r>
              <a:rPr lang="en-US" sz="2600" dirty="0" smtClean="0">
                <a:hlinkClick r:id="rId2"/>
              </a:rPr>
              <a:t>http://www.math.cornell.edu/~levine</a:t>
            </a:r>
            <a:r>
              <a:rPr lang="en-US" sz="2600" dirty="0" smtClean="0"/>
              <a:t> , Jan 2009</a:t>
            </a:r>
          </a:p>
          <a:p>
            <a:r>
              <a:rPr lang="en-US" sz="2600" dirty="0" smtClean="0"/>
              <a:t>MathPages.com, “Infinite Grid of Resistors,” </a:t>
            </a:r>
            <a:r>
              <a:rPr lang="en-US" sz="2600" dirty="0" smtClean="0">
                <a:hlinkClick r:id="rId3"/>
              </a:rPr>
              <a:t>http://mathpages.com/home/kmath668/kmath668.htm</a:t>
            </a:r>
            <a:endParaRPr lang="en-US" sz="2600" dirty="0" smtClean="0"/>
          </a:p>
          <a:p>
            <a:r>
              <a:rPr lang="en-US" sz="2600" dirty="0" smtClean="0"/>
              <a:t>Munroe, R., </a:t>
            </a:r>
            <a:r>
              <a:rPr lang="en-US" sz="2600" dirty="0" smtClean="0">
                <a:hlinkClick r:id="rId4"/>
              </a:rPr>
              <a:t>xkcd.com</a:t>
            </a:r>
            <a:r>
              <a:rPr lang="en-US" sz="2600" dirty="0" smtClean="0"/>
              <a:t>   </a:t>
            </a:r>
          </a:p>
          <a:p>
            <a:endParaRPr lang="en-US" sz="2600" dirty="0" smtClean="0"/>
          </a:p>
          <a:p>
            <a:endParaRPr lang="en-US" b="1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66" y="2244437"/>
            <a:ext cx="2476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September, 1972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89600901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" presetClass="exit" presetSubtype="2" fill="hold" grpId="4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ntr" presetSubtype="2" fill="hold" grpId="5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32" presetClass="emph" presetSubtype="0" fill="hold" grpId="2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6" presetID="32" presetClass="emph" presetSubtype="0" fill="hold" grpId="3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2262188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917430"/>
            <a:ext cx="2029259" cy="288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evine finite diff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267200"/>
            <a:ext cx="3552824" cy="2083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965738" cy="385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7518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10" y="999555"/>
            <a:ext cx="820271" cy="20506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99555"/>
            <a:ext cx="4663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umor sans" pitchFamily="2" charset="0"/>
              </a:rPr>
              <a:t>By the way, the answer is…</a:t>
            </a:r>
            <a:endParaRPr lang="en-US" sz="2400" b="1" dirty="0">
              <a:latin typeface="Humor sans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639430">
            <a:off x="6334875" y="1639873"/>
            <a:ext cx="1281191" cy="243251"/>
          </a:xfrm>
          <a:custGeom>
            <a:avLst/>
            <a:gdLst>
              <a:gd name="connsiteX0" fmla="*/ 1206500 w 1206500"/>
              <a:gd name="connsiteY0" fmla="*/ 38100 h 152861"/>
              <a:gd name="connsiteX1" fmla="*/ 647700 w 1206500"/>
              <a:gd name="connsiteY1" fmla="*/ 152400 h 152861"/>
              <a:gd name="connsiteX2" fmla="*/ 0 w 1206500"/>
              <a:gd name="connsiteY2" fmla="*/ 0 h 15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152861">
                <a:moveTo>
                  <a:pt x="1206500" y="38100"/>
                </a:moveTo>
                <a:cubicBezTo>
                  <a:pt x="1027641" y="98425"/>
                  <a:pt x="848783" y="158750"/>
                  <a:pt x="647700" y="152400"/>
                </a:cubicBezTo>
                <a:cubicBezTo>
                  <a:pt x="446617" y="146050"/>
                  <a:pt x="223308" y="73025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94243" y="2037593"/>
            <a:ext cx="3566285" cy="3236869"/>
            <a:chOff x="3962400" y="1981200"/>
            <a:chExt cx="4744112" cy="4305901"/>
          </a:xfrm>
        </p:grpSpPr>
        <p:pic>
          <p:nvPicPr>
            <p:cNvPr id="30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981200"/>
              <a:ext cx="4744112" cy="4305901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5666510" y="432262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774905" y="379612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13818" y="3519179"/>
                <a:ext cx="271369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8 −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818" y="3519179"/>
                <a:ext cx="2713692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3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wp.com/sophosnews.files.wordpress.com/2013/03/xkcd-thumb.jpg?fit=1000%2C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3060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838200"/>
            <a:ext cx="4152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Humor Sans" pitchFamily="2" charset="0"/>
              </a:rPr>
              <a:t>DOOR PRIZES!</a:t>
            </a:r>
            <a:endParaRPr lang="en-US" sz="4800" dirty="0">
              <a:latin typeface="Humor Sans" pitchFamily="2" charset="0"/>
            </a:endParaRPr>
          </a:p>
        </p:txBody>
      </p:sp>
      <p:pic>
        <p:nvPicPr>
          <p:cNvPr id="1028" name="Picture 4" descr="http://upload.wikimedia.org/wikipedia/commons/thumb/f/f4/Randall_Munroe_ducks.JPG/230px-Randall_Munroe_du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1905000" cy="28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746595"/>
            <a:ext cx="636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umor Sans" pitchFamily="2" charset="0"/>
              </a:rPr>
              <a:t>Pesonally</a:t>
            </a:r>
            <a:r>
              <a:rPr lang="en-US" sz="2400" dirty="0" smtClean="0">
                <a:latin typeface="Humor Sans" pitchFamily="2" charset="0"/>
              </a:rPr>
              <a:t> signed by </a:t>
            </a:r>
            <a:r>
              <a:rPr lang="en-US" sz="2400" dirty="0" err="1" smtClean="0">
                <a:latin typeface="Humor Sans" pitchFamily="2" charset="0"/>
              </a:rPr>
              <a:t>randall</a:t>
            </a:r>
            <a:r>
              <a:rPr lang="en-US" sz="2400" dirty="0" smtClean="0">
                <a:latin typeface="Humor Sans" pitchFamily="2" charset="0"/>
              </a:rPr>
              <a:t> </a:t>
            </a:r>
            <a:r>
              <a:rPr lang="en-US" sz="2400" dirty="0" err="1" smtClean="0">
                <a:latin typeface="Humor Sans" pitchFamily="2" charset="0"/>
              </a:rPr>
              <a:t>munroe</a:t>
            </a:r>
            <a:r>
              <a:rPr lang="en-US" sz="2400" dirty="0" smtClean="0">
                <a:latin typeface="Humor Sans" pitchFamily="2" charset="0"/>
              </a:rPr>
              <a:t> </a:t>
            </a:r>
            <a:endParaRPr lang="en-US" sz="2400" dirty="0">
              <a:latin typeface="Humor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667500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23" y="3937000"/>
            <a:ext cx="2295846" cy="552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7700" y="5257800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umor Sans" pitchFamily="2" charset="0"/>
              </a:rPr>
              <a:t>grownups</a:t>
            </a:r>
            <a:endParaRPr lang="en-US" sz="2800" dirty="0">
              <a:latin typeface="Humor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54" y="4489527"/>
            <a:ext cx="2295846" cy="552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2671" y="5257800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umor Sans" pitchFamily="2" charset="0"/>
              </a:rPr>
              <a:t>purity</a:t>
            </a:r>
            <a:endParaRPr lang="en-US" sz="2800" dirty="0">
              <a:latin typeface="Humor Sans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543800" cy="31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own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14600"/>
            <a:ext cx="785090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1" y="304800"/>
            <a:ext cx="4191000" cy="10207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Then I grew up…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0" y="1143000"/>
            <a:ext cx="3429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smtClean="0"/>
              <a:t>… </a:t>
            </a:r>
            <a:r>
              <a:rPr lang="en-US" sz="3600" dirty="0" smtClean="0"/>
              <a:t>sort of.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9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762000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then,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191491"/>
            <a:ext cx="2127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n my birthday,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81676" y="1650694"/>
            <a:ext cx="270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September 27, 1998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2112359"/>
            <a:ext cx="22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his appeared…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96" y="3200400"/>
            <a:ext cx="6420747" cy="21815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2016" y="4298092"/>
            <a:ext cx="433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Over $30 billion in profits in 2011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26325" y="4949645"/>
            <a:ext cx="649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Chosen as the most desirable employer in America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26325" y="4349480"/>
            <a:ext cx="6751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Which is </a:t>
            </a:r>
            <a:r>
              <a:rPr lang="en-US" sz="2400" b="1" i="1" dirty="0" smtClean="0"/>
              <a:t>one of the reasons </a:t>
            </a:r>
            <a:r>
              <a:rPr lang="en-US" sz="2400" dirty="0" smtClean="0"/>
              <a:t>why it is interesting that</a:t>
            </a:r>
            <a:br>
              <a:rPr lang="en-US" sz="2400" dirty="0" smtClean="0"/>
            </a:br>
            <a:r>
              <a:rPr lang="en-US" sz="2400" dirty="0" smtClean="0"/>
              <a:t>Google once offered a job interview to anyone  who </a:t>
            </a:r>
            <a:br>
              <a:rPr lang="en-US" sz="2400" dirty="0" smtClean="0"/>
            </a:br>
            <a:r>
              <a:rPr lang="en-US" sz="2400" dirty="0" smtClean="0"/>
              <a:t>could solve an electric circuit problem</a:t>
            </a:r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3852" y="4338935"/>
            <a:ext cx="3366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Electric circuits?  Google?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499581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goal was to identify smart people.</a:t>
            </a:r>
            <a:br>
              <a:rPr lang="en-US" sz="2400" dirty="0" smtClean="0"/>
            </a:br>
            <a:r>
              <a:rPr lang="en-US" sz="2400" dirty="0" smtClean="0"/>
              <a:t>So Google asked some “interesting” questions.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98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44112" cy="43059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630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Imagine an electric circuit composed of an infinite</a:t>
            </a:r>
            <a:br>
              <a:rPr lang="en-US" sz="2400" dirty="0" smtClean="0"/>
            </a:br>
            <a:r>
              <a:rPr lang="en-US" sz="2400" dirty="0" smtClean="0"/>
              <a:t>number of 1-ohm resistors in a 2-dimensional grid.</a:t>
            </a:r>
            <a:endParaRPr lang="en-US" sz="2400" dirty="0"/>
          </a:p>
        </p:txBody>
      </p:sp>
      <p:sp>
        <p:nvSpPr>
          <p:cNvPr id="5" name="Freeform 4"/>
          <p:cNvSpPr/>
          <p:nvPr/>
        </p:nvSpPr>
        <p:spPr>
          <a:xfrm flipH="1">
            <a:off x="1295400" y="2743200"/>
            <a:ext cx="596265" cy="205105"/>
          </a:xfrm>
          <a:custGeom>
            <a:avLst/>
            <a:gdLst>
              <a:gd name="connsiteX0" fmla="*/ 0 w 2181225"/>
              <a:gd name="connsiteY0" fmla="*/ 371475 h 752475"/>
              <a:gd name="connsiteX1" fmla="*/ 733425 w 2181225"/>
              <a:gd name="connsiteY1" fmla="*/ 371475 h 752475"/>
              <a:gd name="connsiteX2" fmla="*/ 828675 w 2181225"/>
              <a:gd name="connsiteY2" fmla="*/ 0 h 752475"/>
              <a:gd name="connsiteX3" fmla="*/ 962025 w 2181225"/>
              <a:gd name="connsiteY3" fmla="*/ 733425 h 752475"/>
              <a:gd name="connsiteX4" fmla="*/ 1095375 w 2181225"/>
              <a:gd name="connsiteY4" fmla="*/ 9525 h 752475"/>
              <a:gd name="connsiteX5" fmla="*/ 1228725 w 2181225"/>
              <a:gd name="connsiteY5" fmla="*/ 752475 h 752475"/>
              <a:gd name="connsiteX6" fmla="*/ 1333500 w 2181225"/>
              <a:gd name="connsiteY6" fmla="*/ 19050 h 752475"/>
              <a:gd name="connsiteX7" fmla="*/ 1438275 w 2181225"/>
              <a:gd name="connsiteY7" fmla="*/ 361950 h 752475"/>
              <a:gd name="connsiteX8" fmla="*/ 2181225 w 2181225"/>
              <a:gd name="connsiteY8" fmla="*/ 371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752475">
                <a:moveTo>
                  <a:pt x="0" y="371475"/>
                </a:moveTo>
                <a:lnTo>
                  <a:pt x="733425" y="371475"/>
                </a:lnTo>
                <a:lnTo>
                  <a:pt x="828675" y="0"/>
                </a:lnTo>
                <a:lnTo>
                  <a:pt x="962025" y="733425"/>
                </a:lnTo>
                <a:lnTo>
                  <a:pt x="1095375" y="9525"/>
                </a:lnTo>
                <a:lnTo>
                  <a:pt x="1228725" y="752475"/>
                </a:lnTo>
                <a:lnTo>
                  <a:pt x="1333500" y="19050"/>
                </a:lnTo>
                <a:lnTo>
                  <a:pt x="1438275" y="361950"/>
                </a:lnTo>
                <a:lnTo>
                  <a:pt x="21812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</a:rPr>
                        <m:t>𝑜h𝑚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88085"/>
                <a:ext cx="2286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5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484"/>
            <a:ext cx="4681728" cy="62423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324100"/>
            <a:ext cx="3276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really happens inside an electric circuit: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3901</Words>
  <Application>Microsoft Office PowerPoint</Application>
  <PresentationFormat>On-screen Show (4:3)</PresentationFormat>
  <Paragraphs>893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xkcd and The Electric Google Application Test</vt:lpstr>
      <vt:lpstr>PowerPoint Presentation</vt:lpstr>
      <vt:lpstr>PowerPoint Presentation</vt:lpstr>
      <vt:lpstr>My obsession began:</vt:lpstr>
      <vt:lpstr>Then I grew up…</vt:lpstr>
      <vt:lpstr>PowerPoint Presentation</vt:lpstr>
      <vt:lpstr>Imagine an electric circuit composed of an infinite number of 1-ohm resistors in a 2-dimensional grid.</vt:lpstr>
      <vt:lpstr>PowerPoint Presentation</vt:lpstr>
      <vt:lpstr>Imagine an electric circuit composed of an infinite number of 1-ohm resistors in a 2-dimensional grid.</vt:lpstr>
      <vt:lpstr>PowerPoint Presentation</vt:lpstr>
      <vt:lpstr>Is  √2  rational?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any of this have to do with the Google problem???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we still don’t know how to solve this!</vt:lpstr>
      <vt:lpstr>Surprise!</vt:lpstr>
      <vt:lpstr>Surprise #2!</vt:lpstr>
      <vt:lpstr>Label the currents with indices to denote locations in the circuit.</vt:lpstr>
      <vt:lpstr>Particular solution:</vt:lpstr>
      <vt:lpstr>This method generalizes to 2 dimensions!</vt:lpstr>
      <vt:lpstr>This method generalizes to 2 dimensions!</vt:lpstr>
      <vt:lpstr>Interactions of two current loops:  1D chain</vt:lpstr>
      <vt:lpstr>Interactions of two current loops:  2D array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irrational obsession and The Electric Google Application Test</dc:title>
  <dc:creator>Keith</dc:creator>
  <cp:lastModifiedBy>Keith</cp:lastModifiedBy>
  <cp:revision>184</cp:revision>
  <cp:lastPrinted>2012-02-25T01:56:25Z</cp:lastPrinted>
  <dcterms:created xsi:type="dcterms:W3CDTF">2012-02-16T01:49:05Z</dcterms:created>
  <dcterms:modified xsi:type="dcterms:W3CDTF">2013-07-23T02:40:08Z</dcterms:modified>
</cp:coreProperties>
</file>